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33" r:id="rId2"/>
    <p:sldId id="610" r:id="rId3"/>
    <p:sldId id="732" r:id="rId4"/>
    <p:sldId id="612" r:id="rId5"/>
    <p:sldId id="613" r:id="rId6"/>
    <p:sldId id="614" r:id="rId7"/>
    <p:sldId id="61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03904-91EC-4D70-AAB3-4CE53EB2E79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931C11A-657F-4620-80FF-BA52CF947714}">
      <dgm:prSet/>
      <dgm:spPr/>
      <dgm:t>
        <a:bodyPr/>
        <a:lstStyle/>
        <a:p>
          <a:r>
            <a:rPr lang="zh-CN" dirty="0"/>
            <a:t>提升计划准确性，提升生产效率</a:t>
          </a:r>
        </a:p>
      </dgm:t>
    </dgm:pt>
    <dgm:pt modelId="{348E32A6-C2D9-4DEF-88BF-8AAA4A49C89D}" type="parTrans" cxnId="{3CD269F6-CE3D-4E50-B305-6C6165BDF5AA}">
      <dgm:prSet/>
      <dgm:spPr/>
      <dgm:t>
        <a:bodyPr/>
        <a:lstStyle/>
        <a:p>
          <a:endParaRPr lang="zh-CN" altLang="en-US"/>
        </a:p>
      </dgm:t>
    </dgm:pt>
    <dgm:pt modelId="{A4D7B985-B207-48AC-82AD-F2829C2279FD}" type="sibTrans" cxnId="{3CD269F6-CE3D-4E50-B305-6C6165BDF5AA}">
      <dgm:prSet/>
      <dgm:spPr/>
      <dgm:t>
        <a:bodyPr/>
        <a:lstStyle/>
        <a:p>
          <a:endParaRPr lang="zh-CN" altLang="en-US"/>
        </a:p>
      </dgm:t>
    </dgm:pt>
    <dgm:pt modelId="{4A8DAC5B-7887-45E2-98CE-F12F0E01BC59}">
      <dgm:prSet/>
      <dgm:spPr/>
      <dgm:t>
        <a:bodyPr/>
        <a:lstStyle/>
        <a:p>
          <a:r>
            <a:rPr lang="zh-CN" dirty="0"/>
            <a:t>提升准时交货率</a:t>
          </a:r>
        </a:p>
      </dgm:t>
    </dgm:pt>
    <dgm:pt modelId="{931E0EED-3064-4C87-8F4A-724799C833B5}" type="parTrans" cxnId="{FA547E7D-B92E-456C-ABB8-9E6D54B84389}">
      <dgm:prSet/>
      <dgm:spPr/>
      <dgm:t>
        <a:bodyPr/>
        <a:lstStyle/>
        <a:p>
          <a:endParaRPr lang="zh-CN" altLang="en-US"/>
        </a:p>
      </dgm:t>
    </dgm:pt>
    <dgm:pt modelId="{E3DD556F-EB77-4B28-810D-8B389028CC3F}" type="sibTrans" cxnId="{FA547E7D-B92E-456C-ABB8-9E6D54B84389}">
      <dgm:prSet/>
      <dgm:spPr/>
      <dgm:t>
        <a:bodyPr/>
        <a:lstStyle/>
        <a:p>
          <a:endParaRPr lang="zh-CN" altLang="en-US"/>
        </a:p>
      </dgm:t>
    </dgm:pt>
    <dgm:pt modelId="{DE54B2DC-2A9C-4BA5-8B04-012B6B96453B}">
      <dgm:prSet/>
      <dgm:spPr/>
      <dgm:t>
        <a:bodyPr/>
        <a:lstStyle/>
        <a:p>
          <a:r>
            <a:rPr lang="zh-CN" altLang="en-US" dirty="0"/>
            <a:t>降低库存减少欠料</a:t>
          </a:r>
          <a:endParaRPr lang="zh-CN" dirty="0"/>
        </a:p>
      </dgm:t>
    </dgm:pt>
    <dgm:pt modelId="{7562FD51-AF15-4095-8813-EF97A9589BD6}" type="parTrans" cxnId="{D2D15E87-2D68-476C-B948-14AC7E815598}">
      <dgm:prSet/>
      <dgm:spPr/>
      <dgm:t>
        <a:bodyPr/>
        <a:lstStyle/>
        <a:p>
          <a:endParaRPr lang="zh-CN" altLang="en-US"/>
        </a:p>
      </dgm:t>
    </dgm:pt>
    <dgm:pt modelId="{E9D043BC-B5EA-426E-9215-EEA19624CF8C}" type="sibTrans" cxnId="{D2D15E87-2D68-476C-B948-14AC7E815598}">
      <dgm:prSet/>
      <dgm:spPr/>
      <dgm:t>
        <a:bodyPr/>
        <a:lstStyle/>
        <a:p>
          <a:endParaRPr lang="zh-CN" altLang="en-US"/>
        </a:p>
      </dgm:t>
    </dgm:pt>
    <dgm:pt modelId="{7EC60E99-6E99-462A-91CB-53B7B70B5E78}">
      <dgm:prSet/>
      <dgm:spPr/>
      <dgm:t>
        <a:bodyPr/>
        <a:lstStyle/>
        <a:p>
          <a:r>
            <a:rPr lang="zh-CN" dirty="0"/>
            <a:t>减少部门间协调时间，减少会议</a:t>
          </a:r>
        </a:p>
      </dgm:t>
    </dgm:pt>
    <dgm:pt modelId="{B55948CC-F8E5-4D82-8850-4DB1120007E2}" type="parTrans" cxnId="{66E4580A-E2AF-47C2-B4BD-BB2804E8EE4F}">
      <dgm:prSet/>
      <dgm:spPr/>
      <dgm:t>
        <a:bodyPr/>
        <a:lstStyle/>
        <a:p>
          <a:endParaRPr lang="zh-CN" altLang="en-US"/>
        </a:p>
      </dgm:t>
    </dgm:pt>
    <dgm:pt modelId="{9AFA59FB-0C76-4849-AEF3-F35960C0E4F6}" type="sibTrans" cxnId="{66E4580A-E2AF-47C2-B4BD-BB2804E8EE4F}">
      <dgm:prSet/>
      <dgm:spPr/>
      <dgm:t>
        <a:bodyPr/>
        <a:lstStyle/>
        <a:p>
          <a:endParaRPr lang="zh-CN" altLang="en-US"/>
        </a:p>
      </dgm:t>
    </dgm:pt>
    <dgm:pt modelId="{6A6D5508-E4C9-4F02-8A73-4A7C80A91A55}">
      <dgm:prSet/>
      <dgm:spPr/>
      <dgm:t>
        <a:bodyPr/>
        <a:lstStyle/>
        <a:p>
          <a:r>
            <a:rPr lang="zh-CN" altLang="en-US" dirty="0"/>
            <a:t>降低库存成本，减少呆料</a:t>
          </a:r>
          <a:endParaRPr lang="zh-CN" dirty="0"/>
        </a:p>
      </dgm:t>
    </dgm:pt>
    <dgm:pt modelId="{72FB2EC2-2641-4EC1-B972-F0FE8C983323}" type="parTrans" cxnId="{C865EDF6-0BDD-4D5F-8D42-D92223F37784}">
      <dgm:prSet/>
      <dgm:spPr/>
      <dgm:t>
        <a:bodyPr/>
        <a:lstStyle/>
        <a:p>
          <a:endParaRPr lang="zh-CN" altLang="en-US"/>
        </a:p>
      </dgm:t>
    </dgm:pt>
    <dgm:pt modelId="{B6547918-2C83-42FF-9CC0-E6970E6C9340}" type="sibTrans" cxnId="{C865EDF6-0BDD-4D5F-8D42-D92223F37784}">
      <dgm:prSet/>
      <dgm:spPr/>
      <dgm:t>
        <a:bodyPr/>
        <a:lstStyle/>
        <a:p>
          <a:endParaRPr lang="zh-CN" altLang="en-US"/>
        </a:p>
      </dgm:t>
    </dgm:pt>
    <dgm:pt modelId="{37C9B62F-652E-4C07-BE71-A2A850CA26FA}">
      <dgm:prSet/>
      <dgm:spPr/>
      <dgm:t>
        <a:bodyPr/>
        <a:lstStyle/>
        <a:p>
          <a:r>
            <a:rPr lang="zh-CN" altLang="en-US" dirty="0"/>
            <a:t>减少人工作业时间，节省人力</a:t>
          </a:r>
          <a:endParaRPr lang="zh-CN" dirty="0"/>
        </a:p>
      </dgm:t>
    </dgm:pt>
    <dgm:pt modelId="{B9562308-51DD-45F8-85A6-F77E1E0D0387}" type="parTrans" cxnId="{12E9A248-A722-4EBA-95D5-2176C3C1A6B7}">
      <dgm:prSet/>
      <dgm:spPr/>
      <dgm:t>
        <a:bodyPr/>
        <a:lstStyle/>
        <a:p>
          <a:endParaRPr lang="zh-CN" altLang="en-US"/>
        </a:p>
      </dgm:t>
    </dgm:pt>
    <dgm:pt modelId="{056010EC-F296-4FA2-8CCD-EE2394458C56}" type="sibTrans" cxnId="{12E9A248-A722-4EBA-95D5-2176C3C1A6B7}">
      <dgm:prSet/>
      <dgm:spPr/>
      <dgm:t>
        <a:bodyPr/>
        <a:lstStyle/>
        <a:p>
          <a:endParaRPr lang="zh-CN" altLang="en-US"/>
        </a:p>
      </dgm:t>
    </dgm:pt>
    <dgm:pt modelId="{2772B4A0-E8BC-4538-ABE5-90606CB77F31}">
      <dgm:prSet/>
      <dgm:spPr/>
      <dgm:t>
        <a:bodyPr/>
        <a:lstStyle/>
        <a:p>
          <a:r>
            <a:rPr lang="zh-CN" altLang="en-US" dirty="0"/>
            <a:t>缩短产品生产时间，减少在制品数量</a:t>
          </a:r>
          <a:endParaRPr lang="zh-CN" dirty="0"/>
        </a:p>
      </dgm:t>
    </dgm:pt>
    <dgm:pt modelId="{75410AE7-9310-4231-BB4C-2C572FCA3D15}" type="parTrans" cxnId="{C501A94F-B395-447A-8484-CCC2BC7FA7AC}">
      <dgm:prSet/>
      <dgm:spPr/>
      <dgm:t>
        <a:bodyPr/>
        <a:lstStyle/>
        <a:p>
          <a:endParaRPr lang="zh-CN" altLang="en-US"/>
        </a:p>
      </dgm:t>
    </dgm:pt>
    <dgm:pt modelId="{50603EE8-392B-45FD-9977-934358BDF041}" type="sibTrans" cxnId="{C501A94F-B395-447A-8484-CCC2BC7FA7AC}">
      <dgm:prSet/>
      <dgm:spPr/>
      <dgm:t>
        <a:bodyPr/>
        <a:lstStyle/>
        <a:p>
          <a:endParaRPr lang="zh-CN" altLang="en-US"/>
        </a:p>
      </dgm:t>
    </dgm:pt>
    <dgm:pt modelId="{BDFB3F88-F0C0-4711-B4B0-16E0510F2636}" type="pres">
      <dgm:prSet presAssocID="{48A03904-91EC-4D70-AAB3-4CE53EB2E79F}" presName="Name0" presStyleCnt="0">
        <dgm:presLayoutVars>
          <dgm:dir/>
          <dgm:resizeHandles val="exact"/>
        </dgm:presLayoutVars>
      </dgm:prSet>
      <dgm:spPr/>
    </dgm:pt>
    <dgm:pt modelId="{B05FD57A-9758-455A-A2EF-11E384F86E9A}" type="pres">
      <dgm:prSet presAssocID="{48A03904-91EC-4D70-AAB3-4CE53EB2E79F}" presName="arrow" presStyleLbl="bgShp" presStyleIdx="0" presStyleCnt="1"/>
      <dgm:spPr/>
    </dgm:pt>
    <dgm:pt modelId="{299D5085-6863-42CB-ADE6-1FB50D1A674D}" type="pres">
      <dgm:prSet presAssocID="{48A03904-91EC-4D70-AAB3-4CE53EB2E79F}" presName="points" presStyleCnt="0"/>
      <dgm:spPr/>
    </dgm:pt>
    <dgm:pt modelId="{DC30A53A-D460-4C33-ADFA-BF9B319D5A52}" type="pres">
      <dgm:prSet presAssocID="{0931C11A-657F-4620-80FF-BA52CF947714}" presName="compositeA" presStyleCnt="0"/>
      <dgm:spPr/>
    </dgm:pt>
    <dgm:pt modelId="{77D4EAB0-9477-405F-9FBD-550B216E6547}" type="pres">
      <dgm:prSet presAssocID="{0931C11A-657F-4620-80FF-BA52CF947714}" presName="textA" presStyleLbl="revTx" presStyleIdx="0" presStyleCnt="7">
        <dgm:presLayoutVars>
          <dgm:bulletEnabled val="1"/>
        </dgm:presLayoutVars>
      </dgm:prSet>
      <dgm:spPr/>
    </dgm:pt>
    <dgm:pt modelId="{D4F0CAE7-77B6-47A3-8898-03B60E16A59C}" type="pres">
      <dgm:prSet presAssocID="{0931C11A-657F-4620-80FF-BA52CF947714}" presName="circleA" presStyleLbl="node1" presStyleIdx="0" presStyleCnt="7"/>
      <dgm:spPr/>
    </dgm:pt>
    <dgm:pt modelId="{DA6C205D-2C0C-4560-BE62-CD3BA02108D4}" type="pres">
      <dgm:prSet presAssocID="{0931C11A-657F-4620-80FF-BA52CF947714}" presName="spaceA" presStyleCnt="0"/>
      <dgm:spPr/>
    </dgm:pt>
    <dgm:pt modelId="{DB582059-1837-4A4C-9660-232BE745D433}" type="pres">
      <dgm:prSet presAssocID="{A4D7B985-B207-48AC-82AD-F2829C2279FD}" presName="space" presStyleCnt="0"/>
      <dgm:spPr/>
    </dgm:pt>
    <dgm:pt modelId="{6E0309BF-2367-4CC8-BBF6-20C54BA1C740}" type="pres">
      <dgm:prSet presAssocID="{2772B4A0-E8BC-4538-ABE5-90606CB77F31}" presName="compositeB" presStyleCnt="0"/>
      <dgm:spPr/>
    </dgm:pt>
    <dgm:pt modelId="{79521422-0137-4394-83BB-18C069D86B44}" type="pres">
      <dgm:prSet presAssocID="{2772B4A0-E8BC-4538-ABE5-90606CB77F31}" presName="textB" presStyleLbl="revTx" presStyleIdx="1" presStyleCnt="7">
        <dgm:presLayoutVars>
          <dgm:bulletEnabled val="1"/>
        </dgm:presLayoutVars>
      </dgm:prSet>
      <dgm:spPr/>
    </dgm:pt>
    <dgm:pt modelId="{74633F67-D0A4-451C-A13A-283EE9210307}" type="pres">
      <dgm:prSet presAssocID="{2772B4A0-E8BC-4538-ABE5-90606CB77F31}" presName="circleB" presStyleLbl="node1" presStyleIdx="1" presStyleCnt="7"/>
      <dgm:spPr/>
    </dgm:pt>
    <dgm:pt modelId="{B64D6069-7525-4C34-B587-4D430B052773}" type="pres">
      <dgm:prSet presAssocID="{2772B4A0-E8BC-4538-ABE5-90606CB77F31}" presName="spaceB" presStyleCnt="0"/>
      <dgm:spPr/>
    </dgm:pt>
    <dgm:pt modelId="{E960FD09-F68A-460A-89C3-EF2925BD8039}" type="pres">
      <dgm:prSet presAssocID="{50603EE8-392B-45FD-9977-934358BDF041}" presName="space" presStyleCnt="0"/>
      <dgm:spPr/>
    </dgm:pt>
    <dgm:pt modelId="{EB5AC46D-B14E-481A-9E8E-FFB2276501B2}" type="pres">
      <dgm:prSet presAssocID="{37C9B62F-652E-4C07-BE71-A2A850CA26FA}" presName="compositeA" presStyleCnt="0"/>
      <dgm:spPr/>
    </dgm:pt>
    <dgm:pt modelId="{0A9E4415-2D1B-4C93-85EB-E2947FC72B75}" type="pres">
      <dgm:prSet presAssocID="{37C9B62F-652E-4C07-BE71-A2A850CA26FA}" presName="textA" presStyleLbl="revTx" presStyleIdx="2" presStyleCnt="7">
        <dgm:presLayoutVars>
          <dgm:bulletEnabled val="1"/>
        </dgm:presLayoutVars>
      </dgm:prSet>
      <dgm:spPr/>
    </dgm:pt>
    <dgm:pt modelId="{F8BFD80C-DA69-4820-B448-EE079BE423B2}" type="pres">
      <dgm:prSet presAssocID="{37C9B62F-652E-4C07-BE71-A2A850CA26FA}" presName="circleA" presStyleLbl="node1" presStyleIdx="2" presStyleCnt="7"/>
      <dgm:spPr/>
    </dgm:pt>
    <dgm:pt modelId="{E43EBE4F-C465-48F8-9186-D79DCA1672E3}" type="pres">
      <dgm:prSet presAssocID="{37C9B62F-652E-4C07-BE71-A2A850CA26FA}" presName="spaceA" presStyleCnt="0"/>
      <dgm:spPr/>
    </dgm:pt>
    <dgm:pt modelId="{F56D1395-09A2-4B75-AB0E-4CB3BB19EA47}" type="pres">
      <dgm:prSet presAssocID="{056010EC-F296-4FA2-8CCD-EE2394458C56}" presName="space" presStyleCnt="0"/>
      <dgm:spPr/>
    </dgm:pt>
    <dgm:pt modelId="{C2048F9B-7516-4529-A746-7EFD4C147EB8}" type="pres">
      <dgm:prSet presAssocID="{4A8DAC5B-7887-45E2-98CE-F12F0E01BC59}" presName="compositeB" presStyleCnt="0"/>
      <dgm:spPr/>
    </dgm:pt>
    <dgm:pt modelId="{99ED0F02-BA46-42D6-96E1-55D000DEB065}" type="pres">
      <dgm:prSet presAssocID="{4A8DAC5B-7887-45E2-98CE-F12F0E01BC59}" presName="textB" presStyleLbl="revTx" presStyleIdx="3" presStyleCnt="7">
        <dgm:presLayoutVars>
          <dgm:bulletEnabled val="1"/>
        </dgm:presLayoutVars>
      </dgm:prSet>
      <dgm:spPr/>
    </dgm:pt>
    <dgm:pt modelId="{503331D3-95B0-4DC9-BF8E-72266CF0A79F}" type="pres">
      <dgm:prSet presAssocID="{4A8DAC5B-7887-45E2-98CE-F12F0E01BC59}" presName="circleB" presStyleLbl="node1" presStyleIdx="3" presStyleCnt="7"/>
      <dgm:spPr/>
    </dgm:pt>
    <dgm:pt modelId="{45005E39-6E39-4BE7-8A67-D577811C98A4}" type="pres">
      <dgm:prSet presAssocID="{4A8DAC5B-7887-45E2-98CE-F12F0E01BC59}" presName="spaceB" presStyleCnt="0"/>
      <dgm:spPr/>
    </dgm:pt>
    <dgm:pt modelId="{0C14E63D-CF5A-4B29-971A-A6C9C957E5AF}" type="pres">
      <dgm:prSet presAssocID="{E3DD556F-EB77-4B28-810D-8B389028CC3F}" presName="space" presStyleCnt="0"/>
      <dgm:spPr/>
    </dgm:pt>
    <dgm:pt modelId="{C7FE254F-3BE9-4DEB-A271-29AA9340F122}" type="pres">
      <dgm:prSet presAssocID="{DE54B2DC-2A9C-4BA5-8B04-012B6B96453B}" presName="compositeA" presStyleCnt="0"/>
      <dgm:spPr/>
    </dgm:pt>
    <dgm:pt modelId="{34A05CD8-D4BD-4B16-901B-7E674C8BE10F}" type="pres">
      <dgm:prSet presAssocID="{DE54B2DC-2A9C-4BA5-8B04-012B6B96453B}" presName="textA" presStyleLbl="revTx" presStyleIdx="4" presStyleCnt="7">
        <dgm:presLayoutVars>
          <dgm:bulletEnabled val="1"/>
        </dgm:presLayoutVars>
      </dgm:prSet>
      <dgm:spPr/>
    </dgm:pt>
    <dgm:pt modelId="{7D118EF7-330B-4F37-9157-83BD24B768B4}" type="pres">
      <dgm:prSet presAssocID="{DE54B2DC-2A9C-4BA5-8B04-012B6B96453B}" presName="circleA" presStyleLbl="node1" presStyleIdx="4" presStyleCnt="7"/>
      <dgm:spPr/>
    </dgm:pt>
    <dgm:pt modelId="{2EE3B541-8D64-4598-8FE1-999FB2CFA6F2}" type="pres">
      <dgm:prSet presAssocID="{DE54B2DC-2A9C-4BA5-8B04-012B6B96453B}" presName="spaceA" presStyleCnt="0"/>
      <dgm:spPr/>
    </dgm:pt>
    <dgm:pt modelId="{D8E4ADE2-7471-4708-A4CE-809EC641FB28}" type="pres">
      <dgm:prSet presAssocID="{E9D043BC-B5EA-426E-9215-EEA19624CF8C}" presName="space" presStyleCnt="0"/>
      <dgm:spPr/>
    </dgm:pt>
    <dgm:pt modelId="{DDE44325-C47C-435B-8483-A6F6971A65A7}" type="pres">
      <dgm:prSet presAssocID="{6A6D5508-E4C9-4F02-8A73-4A7C80A91A55}" presName="compositeB" presStyleCnt="0"/>
      <dgm:spPr/>
    </dgm:pt>
    <dgm:pt modelId="{38913567-2887-40DD-AA6F-953E84803F99}" type="pres">
      <dgm:prSet presAssocID="{6A6D5508-E4C9-4F02-8A73-4A7C80A91A55}" presName="textB" presStyleLbl="revTx" presStyleIdx="5" presStyleCnt="7">
        <dgm:presLayoutVars>
          <dgm:bulletEnabled val="1"/>
        </dgm:presLayoutVars>
      </dgm:prSet>
      <dgm:spPr/>
    </dgm:pt>
    <dgm:pt modelId="{006B5641-7EC9-4BA9-8A57-9342662B89E0}" type="pres">
      <dgm:prSet presAssocID="{6A6D5508-E4C9-4F02-8A73-4A7C80A91A55}" presName="circleB" presStyleLbl="node1" presStyleIdx="5" presStyleCnt="7"/>
      <dgm:spPr/>
    </dgm:pt>
    <dgm:pt modelId="{0B6D1AC5-1DE9-4848-8227-8AB02A9C7828}" type="pres">
      <dgm:prSet presAssocID="{6A6D5508-E4C9-4F02-8A73-4A7C80A91A55}" presName="spaceB" presStyleCnt="0"/>
      <dgm:spPr/>
    </dgm:pt>
    <dgm:pt modelId="{584ACAFF-CD70-456B-97DF-0F52850C6C89}" type="pres">
      <dgm:prSet presAssocID="{B6547918-2C83-42FF-9CC0-E6970E6C9340}" presName="space" presStyleCnt="0"/>
      <dgm:spPr/>
    </dgm:pt>
    <dgm:pt modelId="{C1E94FD7-EB69-43F7-8F5C-AE15CFD03668}" type="pres">
      <dgm:prSet presAssocID="{7EC60E99-6E99-462A-91CB-53B7B70B5E78}" presName="compositeA" presStyleCnt="0"/>
      <dgm:spPr/>
    </dgm:pt>
    <dgm:pt modelId="{0877F9AD-1B97-4033-8DAC-19095BCC5187}" type="pres">
      <dgm:prSet presAssocID="{7EC60E99-6E99-462A-91CB-53B7B70B5E78}" presName="textA" presStyleLbl="revTx" presStyleIdx="6" presStyleCnt="7">
        <dgm:presLayoutVars>
          <dgm:bulletEnabled val="1"/>
        </dgm:presLayoutVars>
      </dgm:prSet>
      <dgm:spPr/>
    </dgm:pt>
    <dgm:pt modelId="{446C1425-DEAA-4F68-AC5D-E33AA7F07B3D}" type="pres">
      <dgm:prSet presAssocID="{7EC60E99-6E99-462A-91CB-53B7B70B5E78}" presName="circleA" presStyleLbl="node1" presStyleIdx="6" presStyleCnt="7"/>
      <dgm:spPr/>
    </dgm:pt>
    <dgm:pt modelId="{0E11F2D2-DE73-4D71-8C66-71CFD54D10A5}" type="pres">
      <dgm:prSet presAssocID="{7EC60E99-6E99-462A-91CB-53B7B70B5E78}" presName="spaceA" presStyleCnt="0"/>
      <dgm:spPr/>
    </dgm:pt>
  </dgm:ptLst>
  <dgm:cxnLst>
    <dgm:cxn modelId="{66E4580A-E2AF-47C2-B4BD-BB2804E8EE4F}" srcId="{48A03904-91EC-4D70-AAB3-4CE53EB2E79F}" destId="{7EC60E99-6E99-462A-91CB-53B7B70B5E78}" srcOrd="6" destOrd="0" parTransId="{B55948CC-F8E5-4D82-8850-4DB1120007E2}" sibTransId="{9AFA59FB-0C76-4849-AEF3-F35960C0E4F6}"/>
    <dgm:cxn modelId="{7C9C0F14-B855-420B-9D8D-ED64FDC62325}" type="presOf" srcId="{48A03904-91EC-4D70-AAB3-4CE53EB2E79F}" destId="{BDFB3F88-F0C0-4711-B4B0-16E0510F2636}" srcOrd="0" destOrd="0" presId="urn:microsoft.com/office/officeart/2005/8/layout/hProcess11"/>
    <dgm:cxn modelId="{12E9A248-A722-4EBA-95D5-2176C3C1A6B7}" srcId="{48A03904-91EC-4D70-AAB3-4CE53EB2E79F}" destId="{37C9B62F-652E-4C07-BE71-A2A850CA26FA}" srcOrd="2" destOrd="0" parTransId="{B9562308-51DD-45F8-85A6-F77E1E0D0387}" sibTransId="{056010EC-F296-4FA2-8CCD-EE2394458C56}"/>
    <dgm:cxn modelId="{D1A5C369-5D32-4DBB-BD9D-F332548E819D}" type="presOf" srcId="{6A6D5508-E4C9-4F02-8A73-4A7C80A91A55}" destId="{38913567-2887-40DD-AA6F-953E84803F99}" srcOrd="0" destOrd="0" presId="urn:microsoft.com/office/officeart/2005/8/layout/hProcess11"/>
    <dgm:cxn modelId="{C501A94F-B395-447A-8484-CCC2BC7FA7AC}" srcId="{48A03904-91EC-4D70-AAB3-4CE53EB2E79F}" destId="{2772B4A0-E8BC-4538-ABE5-90606CB77F31}" srcOrd="1" destOrd="0" parTransId="{75410AE7-9310-4231-BB4C-2C572FCA3D15}" sibTransId="{50603EE8-392B-45FD-9977-934358BDF041}"/>
    <dgm:cxn modelId="{47CE755A-C2CC-4C3E-8909-1A4602E91ADF}" type="presOf" srcId="{7EC60E99-6E99-462A-91CB-53B7B70B5E78}" destId="{0877F9AD-1B97-4033-8DAC-19095BCC5187}" srcOrd="0" destOrd="0" presId="urn:microsoft.com/office/officeart/2005/8/layout/hProcess11"/>
    <dgm:cxn modelId="{FA547E7D-B92E-456C-ABB8-9E6D54B84389}" srcId="{48A03904-91EC-4D70-AAB3-4CE53EB2E79F}" destId="{4A8DAC5B-7887-45E2-98CE-F12F0E01BC59}" srcOrd="3" destOrd="0" parTransId="{931E0EED-3064-4C87-8F4A-724799C833B5}" sibTransId="{E3DD556F-EB77-4B28-810D-8B389028CC3F}"/>
    <dgm:cxn modelId="{C6994184-A00D-4D76-BA43-3A7F93B4CF8F}" type="presOf" srcId="{2772B4A0-E8BC-4538-ABE5-90606CB77F31}" destId="{79521422-0137-4394-83BB-18C069D86B44}" srcOrd="0" destOrd="0" presId="urn:microsoft.com/office/officeart/2005/8/layout/hProcess11"/>
    <dgm:cxn modelId="{D2D15E87-2D68-476C-B948-14AC7E815598}" srcId="{48A03904-91EC-4D70-AAB3-4CE53EB2E79F}" destId="{DE54B2DC-2A9C-4BA5-8B04-012B6B96453B}" srcOrd="4" destOrd="0" parTransId="{7562FD51-AF15-4095-8813-EF97A9589BD6}" sibTransId="{E9D043BC-B5EA-426E-9215-EEA19624CF8C}"/>
    <dgm:cxn modelId="{027D2F8D-DA19-4C27-B93D-B8534CBE2B4E}" type="presOf" srcId="{37C9B62F-652E-4C07-BE71-A2A850CA26FA}" destId="{0A9E4415-2D1B-4C93-85EB-E2947FC72B75}" srcOrd="0" destOrd="0" presId="urn:microsoft.com/office/officeart/2005/8/layout/hProcess11"/>
    <dgm:cxn modelId="{409864AF-3290-480C-B969-BB0DCD77E6B3}" type="presOf" srcId="{DE54B2DC-2A9C-4BA5-8B04-012B6B96453B}" destId="{34A05CD8-D4BD-4B16-901B-7E674C8BE10F}" srcOrd="0" destOrd="0" presId="urn:microsoft.com/office/officeart/2005/8/layout/hProcess11"/>
    <dgm:cxn modelId="{9BAB96E3-1B7E-4EA5-BDB9-A9E62A25FA03}" type="presOf" srcId="{4A8DAC5B-7887-45E2-98CE-F12F0E01BC59}" destId="{99ED0F02-BA46-42D6-96E1-55D000DEB065}" srcOrd="0" destOrd="0" presId="urn:microsoft.com/office/officeart/2005/8/layout/hProcess11"/>
    <dgm:cxn modelId="{F49A50E9-DFB0-4E7A-A987-5269C78CB65C}" type="presOf" srcId="{0931C11A-657F-4620-80FF-BA52CF947714}" destId="{77D4EAB0-9477-405F-9FBD-550B216E6547}" srcOrd="0" destOrd="0" presId="urn:microsoft.com/office/officeart/2005/8/layout/hProcess11"/>
    <dgm:cxn modelId="{3CD269F6-CE3D-4E50-B305-6C6165BDF5AA}" srcId="{48A03904-91EC-4D70-AAB3-4CE53EB2E79F}" destId="{0931C11A-657F-4620-80FF-BA52CF947714}" srcOrd="0" destOrd="0" parTransId="{348E32A6-C2D9-4DEF-88BF-8AAA4A49C89D}" sibTransId="{A4D7B985-B207-48AC-82AD-F2829C2279FD}"/>
    <dgm:cxn modelId="{C865EDF6-0BDD-4D5F-8D42-D92223F37784}" srcId="{48A03904-91EC-4D70-AAB3-4CE53EB2E79F}" destId="{6A6D5508-E4C9-4F02-8A73-4A7C80A91A55}" srcOrd="5" destOrd="0" parTransId="{72FB2EC2-2641-4EC1-B972-F0FE8C983323}" sibTransId="{B6547918-2C83-42FF-9CC0-E6970E6C9340}"/>
    <dgm:cxn modelId="{CC7995A0-7A1C-4D19-A908-D7B3EBAF5A72}" type="presParOf" srcId="{BDFB3F88-F0C0-4711-B4B0-16E0510F2636}" destId="{B05FD57A-9758-455A-A2EF-11E384F86E9A}" srcOrd="0" destOrd="0" presId="urn:microsoft.com/office/officeart/2005/8/layout/hProcess11"/>
    <dgm:cxn modelId="{7D62F41A-7538-49A5-9A8E-4C0BC7F600B5}" type="presParOf" srcId="{BDFB3F88-F0C0-4711-B4B0-16E0510F2636}" destId="{299D5085-6863-42CB-ADE6-1FB50D1A674D}" srcOrd="1" destOrd="0" presId="urn:microsoft.com/office/officeart/2005/8/layout/hProcess11"/>
    <dgm:cxn modelId="{C1E582E6-DF91-4BC8-97F1-9DFAF713533B}" type="presParOf" srcId="{299D5085-6863-42CB-ADE6-1FB50D1A674D}" destId="{DC30A53A-D460-4C33-ADFA-BF9B319D5A52}" srcOrd="0" destOrd="0" presId="urn:microsoft.com/office/officeart/2005/8/layout/hProcess11"/>
    <dgm:cxn modelId="{6E0BA5F1-19E1-4C6E-90EC-16591730F355}" type="presParOf" srcId="{DC30A53A-D460-4C33-ADFA-BF9B319D5A52}" destId="{77D4EAB0-9477-405F-9FBD-550B216E6547}" srcOrd="0" destOrd="0" presId="urn:microsoft.com/office/officeart/2005/8/layout/hProcess11"/>
    <dgm:cxn modelId="{8C4FC6A3-6711-4869-8D5B-B91123CD51FB}" type="presParOf" srcId="{DC30A53A-D460-4C33-ADFA-BF9B319D5A52}" destId="{D4F0CAE7-77B6-47A3-8898-03B60E16A59C}" srcOrd="1" destOrd="0" presId="urn:microsoft.com/office/officeart/2005/8/layout/hProcess11"/>
    <dgm:cxn modelId="{1C6724A0-3833-4479-9BBA-5736CDBCA22C}" type="presParOf" srcId="{DC30A53A-D460-4C33-ADFA-BF9B319D5A52}" destId="{DA6C205D-2C0C-4560-BE62-CD3BA02108D4}" srcOrd="2" destOrd="0" presId="urn:microsoft.com/office/officeart/2005/8/layout/hProcess11"/>
    <dgm:cxn modelId="{08445139-A615-40D0-A7BB-2CF763F8924F}" type="presParOf" srcId="{299D5085-6863-42CB-ADE6-1FB50D1A674D}" destId="{DB582059-1837-4A4C-9660-232BE745D433}" srcOrd="1" destOrd="0" presId="urn:microsoft.com/office/officeart/2005/8/layout/hProcess11"/>
    <dgm:cxn modelId="{4C6090E8-E2C1-4531-A3B4-959867786DCB}" type="presParOf" srcId="{299D5085-6863-42CB-ADE6-1FB50D1A674D}" destId="{6E0309BF-2367-4CC8-BBF6-20C54BA1C740}" srcOrd="2" destOrd="0" presId="urn:microsoft.com/office/officeart/2005/8/layout/hProcess11"/>
    <dgm:cxn modelId="{300BA094-3DFF-4CD2-A544-3D3396DB11FF}" type="presParOf" srcId="{6E0309BF-2367-4CC8-BBF6-20C54BA1C740}" destId="{79521422-0137-4394-83BB-18C069D86B44}" srcOrd="0" destOrd="0" presId="urn:microsoft.com/office/officeart/2005/8/layout/hProcess11"/>
    <dgm:cxn modelId="{97180E46-925B-4043-B894-5C891A8474EF}" type="presParOf" srcId="{6E0309BF-2367-4CC8-BBF6-20C54BA1C740}" destId="{74633F67-D0A4-451C-A13A-283EE9210307}" srcOrd="1" destOrd="0" presId="urn:microsoft.com/office/officeart/2005/8/layout/hProcess11"/>
    <dgm:cxn modelId="{81BF465A-8E92-47E9-A5B0-4CE00DB5E170}" type="presParOf" srcId="{6E0309BF-2367-4CC8-BBF6-20C54BA1C740}" destId="{B64D6069-7525-4C34-B587-4D430B052773}" srcOrd="2" destOrd="0" presId="urn:microsoft.com/office/officeart/2005/8/layout/hProcess11"/>
    <dgm:cxn modelId="{FA53C9E7-712B-4C45-88C5-49F859C3D41B}" type="presParOf" srcId="{299D5085-6863-42CB-ADE6-1FB50D1A674D}" destId="{E960FD09-F68A-460A-89C3-EF2925BD8039}" srcOrd="3" destOrd="0" presId="urn:microsoft.com/office/officeart/2005/8/layout/hProcess11"/>
    <dgm:cxn modelId="{B55ACA6A-A8EA-4BBB-9367-A4F8D738E090}" type="presParOf" srcId="{299D5085-6863-42CB-ADE6-1FB50D1A674D}" destId="{EB5AC46D-B14E-481A-9E8E-FFB2276501B2}" srcOrd="4" destOrd="0" presId="urn:microsoft.com/office/officeart/2005/8/layout/hProcess11"/>
    <dgm:cxn modelId="{BFD679E7-85FF-47B4-82CD-0C291374CFB9}" type="presParOf" srcId="{EB5AC46D-B14E-481A-9E8E-FFB2276501B2}" destId="{0A9E4415-2D1B-4C93-85EB-E2947FC72B75}" srcOrd="0" destOrd="0" presId="urn:microsoft.com/office/officeart/2005/8/layout/hProcess11"/>
    <dgm:cxn modelId="{D87B8780-5F8D-4C92-B4C5-ED354918D470}" type="presParOf" srcId="{EB5AC46D-B14E-481A-9E8E-FFB2276501B2}" destId="{F8BFD80C-DA69-4820-B448-EE079BE423B2}" srcOrd="1" destOrd="0" presId="urn:microsoft.com/office/officeart/2005/8/layout/hProcess11"/>
    <dgm:cxn modelId="{2849B6BE-DD83-4C05-8303-A11AF52B8F06}" type="presParOf" srcId="{EB5AC46D-B14E-481A-9E8E-FFB2276501B2}" destId="{E43EBE4F-C465-48F8-9186-D79DCA1672E3}" srcOrd="2" destOrd="0" presId="urn:microsoft.com/office/officeart/2005/8/layout/hProcess11"/>
    <dgm:cxn modelId="{D6EA4336-192B-4241-AD8A-D1935E5E5EF8}" type="presParOf" srcId="{299D5085-6863-42CB-ADE6-1FB50D1A674D}" destId="{F56D1395-09A2-4B75-AB0E-4CB3BB19EA47}" srcOrd="5" destOrd="0" presId="urn:microsoft.com/office/officeart/2005/8/layout/hProcess11"/>
    <dgm:cxn modelId="{E08A9288-2A25-4CD4-B8BB-917037F023AC}" type="presParOf" srcId="{299D5085-6863-42CB-ADE6-1FB50D1A674D}" destId="{C2048F9B-7516-4529-A746-7EFD4C147EB8}" srcOrd="6" destOrd="0" presId="urn:microsoft.com/office/officeart/2005/8/layout/hProcess11"/>
    <dgm:cxn modelId="{7671B9BF-9901-4FBF-B210-EFBE0D034097}" type="presParOf" srcId="{C2048F9B-7516-4529-A746-7EFD4C147EB8}" destId="{99ED0F02-BA46-42D6-96E1-55D000DEB065}" srcOrd="0" destOrd="0" presId="urn:microsoft.com/office/officeart/2005/8/layout/hProcess11"/>
    <dgm:cxn modelId="{C9482066-1D12-4500-9AE5-AAC520BBB068}" type="presParOf" srcId="{C2048F9B-7516-4529-A746-7EFD4C147EB8}" destId="{503331D3-95B0-4DC9-BF8E-72266CF0A79F}" srcOrd="1" destOrd="0" presId="urn:microsoft.com/office/officeart/2005/8/layout/hProcess11"/>
    <dgm:cxn modelId="{C1EE0895-CAEE-4BE9-A639-2D4784CF2703}" type="presParOf" srcId="{C2048F9B-7516-4529-A746-7EFD4C147EB8}" destId="{45005E39-6E39-4BE7-8A67-D577811C98A4}" srcOrd="2" destOrd="0" presId="urn:microsoft.com/office/officeart/2005/8/layout/hProcess11"/>
    <dgm:cxn modelId="{FEE02F00-A691-43FB-881F-B076959DC247}" type="presParOf" srcId="{299D5085-6863-42CB-ADE6-1FB50D1A674D}" destId="{0C14E63D-CF5A-4B29-971A-A6C9C957E5AF}" srcOrd="7" destOrd="0" presId="urn:microsoft.com/office/officeart/2005/8/layout/hProcess11"/>
    <dgm:cxn modelId="{CB688CB4-3162-49C0-94B1-D11A537B92A5}" type="presParOf" srcId="{299D5085-6863-42CB-ADE6-1FB50D1A674D}" destId="{C7FE254F-3BE9-4DEB-A271-29AA9340F122}" srcOrd="8" destOrd="0" presId="urn:microsoft.com/office/officeart/2005/8/layout/hProcess11"/>
    <dgm:cxn modelId="{E8AE923F-A0E7-484B-B441-FF81835FB6E6}" type="presParOf" srcId="{C7FE254F-3BE9-4DEB-A271-29AA9340F122}" destId="{34A05CD8-D4BD-4B16-901B-7E674C8BE10F}" srcOrd="0" destOrd="0" presId="urn:microsoft.com/office/officeart/2005/8/layout/hProcess11"/>
    <dgm:cxn modelId="{CB092361-25F5-4B9B-9694-49C871CB1F47}" type="presParOf" srcId="{C7FE254F-3BE9-4DEB-A271-29AA9340F122}" destId="{7D118EF7-330B-4F37-9157-83BD24B768B4}" srcOrd="1" destOrd="0" presId="urn:microsoft.com/office/officeart/2005/8/layout/hProcess11"/>
    <dgm:cxn modelId="{FF1AAD03-691C-4856-9C2E-D4369E253D3C}" type="presParOf" srcId="{C7FE254F-3BE9-4DEB-A271-29AA9340F122}" destId="{2EE3B541-8D64-4598-8FE1-999FB2CFA6F2}" srcOrd="2" destOrd="0" presId="urn:microsoft.com/office/officeart/2005/8/layout/hProcess11"/>
    <dgm:cxn modelId="{AB87F7A1-A7EC-4B4A-B02A-15E141F6DF32}" type="presParOf" srcId="{299D5085-6863-42CB-ADE6-1FB50D1A674D}" destId="{D8E4ADE2-7471-4708-A4CE-809EC641FB28}" srcOrd="9" destOrd="0" presId="urn:microsoft.com/office/officeart/2005/8/layout/hProcess11"/>
    <dgm:cxn modelId="{201CBA60-EBDA-4B48-82B7-1FB3FF9926F5}" type="presParOf" srcId="{299D5085-6863-42CB-ADE6-1FB50D1A674D}" destId="{DDE44325-C47C-435B-8483-A6F6971A65A7}" srcOrd="10" destOrd="0" presId="urn:microsoft.com/office/officeart/2005/8/layout/hProcess11"/>
    <dgm:cxn modelId="{696CC025-14AF-4516-B6B7-106DAAD0E23D}" type="presParOf" srcId="{DDE44325-C47C-435B-8483-A6F6971A65A7}" destId="{38913567-2887-40DD-AA6F-953E84803F99}" srcOrd="0" destOrd="0" presId="urn:microsoft.com/office/officeart/2005/8/layout/hProcess11"/>
    <dgm:cxn modelId="{81C8C848-BF5A-4E49-A1B1-F50793102420}" type="presParOf" srcId="{DDE44325-C47C-435B-8483-A6F6971A65A7}" destId="{006B5641-7EC9-4BA9-8A57-9342662B89E0}" srcOrd="1" destOrd="0" presId="urn:microsoft.com/office/officeart/2005/8/layout/hProcess11"/>
    <dgm:cxn modelId="{F3B5035E-2525-4B7A-A882-544932FFE94D}" type="presParOf" srcId="{DDE44325-C47C-435B-8483-A6F6971A65A7}" destId="{0B6D1AC5-1DE9-4848-8227-8AB02A9C7828}" srcOrd="2" destOrd="0" presId="urn:microsoft.com/office/officeart/2005/8/layout/hProcess11"/>
    <dgm:cxn modelId="{82C5C229-3C3D-4F1B-859C-DCECE716E83C}" type="presParOf" srcId="{299D5085-6863-42CB-ADE6-1FB50D1A674D}" destId="{584ACAFF-CD70-456B-97DF-0F52850C6C89}" srcOrd="11" destOrd="0" presId="urn:microsoft.com/office/officeart/2005/8/layout/hProcess11"/>
    <dgm:cxn modelId="{A64AD37A-7F49-4A56-BE11-3230113EB0C2}" type="presParOf" srcId="{299D5085-6863-42CB-ADE6-1FB50D1A674D}" destId="{C1E94FD7-EB69-43F7-8F5C-AE15CFD03668}" srcOrd="12" destOrd="0" presId="urn:microsoft.com/office/officeart/2005/8/layout/hProcess11"/>
    <dgm:cxn modelId="{76E20A5A-E34D-41CD-AAC5-84E867053A90}" type="presParOf" srcId="{C1E94FD7-EB69-43F7-8F5C-AE15CFD03668}" destId="{0877F9AD-1B97-4033-8DAC-19095BCC5187}" srcOrd="0" destOrd="0" presId="urn:microsoft.com/office/officeart/2005/8/layout/hProcess11"/>
    <dgm:cxn modelId="{BAF6C384-719E-4B53-A7E7-3491BBBEF4DD}" type="presParOf" srcId="{C1E94FD7-EB69-43F7-8F5C-AE15CFD03668}" destId="{446C1425-DEAA-4F68-AC5D-E33AA7F07B3D}" srcOrd="1" destOrd="0" presId="urn:microsoft.com/office/officeart/2005/8/layout/hProcess11"/>
    <dgm:cxn modelId="{9DB4E984-1EE2-46A8-9F08-B5DD45B6D63E}" type="presParOf" srcId="{C1E94FD7-EB69-43F7-8F5C-AE15CFD03668}" destId="{0E11F2D2-DE73-4D71-8C66-71CFD54D10A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A4853C-A32A-494D-BB65-109156AE912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2827572-71FC-49C0-AB5C-82A43BDA59E8}">
      <dgm:prSet/>
      <dgm:spPr/>
      <dgm:t>
        <a:bodyPr/>
        <a:lstStyle/>
        <a:p>
          <a:r>
            <a:rPr lang="zh-CN"/>
            <a:t>计划不准</a:t>
          </a:r>
        </a:p>
      </dgm:t>
    </dgm:pt>
    <dgm:pt modelId="{67FD59D3-F7EF-442C-A448-E3B1860F2BC2}" type="parTrans" cxnId="{09FA2002-56CB-4604-9665-9C0FE9C02B05}">
      <dgm:prSet/>
      <dgm:spPr/>
      <dgm:t>
        <a:bodyPr/>
        <a:lstStyle/>
        <a:p>
          <a:endParaRPr lang="zh-CN" altLang="en-US"/>
        </a:p>
      </dgm:t>
    </dgm:pt>
    <dgm:pt modelId="{BCA840FD-18F2-4F67-9814-2907487ACAC0}" type="sibTrans" cxnId="{09FA2002-56CB-4604-9665-9C0FE9C02B05}">
      <dgm:prSet/>
      <dgm:spPr/>
      <dgm:t>
        <a:bodyPr/>
        <a:lstStyle/>
        <a:p>
          <a:endParaRPr lang="zh-CN" altLang="en-US"/>
        </a:p>
      </dgm:t>
    </dgm:pt>
    <dgm:pt modelId="{1AF0A42A-694E-4AB9-9F8B-46C96BBBC02F}">
      <dgm:prSet/>
      <dgm:spPr/>
      <dgm:t>
        <a:bodyPr/>
        <a:lstStyle/>
        <a:p>
          <a:r>
            <a:rPr lang="zh-CN" dirty="0"/>
            <a:t>人工查</a:t>
          </a:r>
          <a:r>
            <a:rPr lang="zh-CN" altLang="en-US" dirty="0"/>
            <a:t>生产</a:t>
          </a:r>
          <a:r>
            <a:rPr lang="zh-CN" dirty="0"/>
            <a:t>进度</a:t>
          </a:r>
          <a:r>
            <a:rPr lang="zh-CN" altLang="en-US" dirty="0"/>
            <a:t>和料况</a:t>
          </a:r>
          <a:endParaRPr lang="zh-CN" dirty="0"/>
        </a:p>
      </dgm:t>
    </dgm:pt>
    <dgm:pt modelId="{D278F6BC-C954-4FA9-A6B0-38F56E1F0CDA}" type="parTrans" cxnId="{7F09CB3B-D59E-4FAF-A3A1-B66842FBCC8E}">
      <dgm:prSet/>
      <dgm:spPr/>
      <dgm:t>
        <a:bodyPr/>
        <a:lstStyle/>
        <a:p>
          <a:endParaRPr lang="zh-CN" altLang="en-US"/>
        </a:p>
      </dgm:t>
    </dgm:pt>
    <dgm:pt modelId="{6431FB65-0D4B-4BD7-AB2F-7B0530A6B87A}" type="sibTrans" cxnId="{7F09CB3B-D59E-4FAF-A3A1-B66842FBCC8E}">
      <dgm:prSet/>
      <dgm:spPr/>
      <dgm:t>
        <a:bodyPr/>
        <a:lstStyle/>
        <a:p>
          <a:endParaRPr lang="zh-CN" altLang="en-US"/>
        </a:p>
      </dgm:t>
    </dgm:pt>
    <dgm:pt modelId="{459D606C-E4F3-4380-83EF-FFE84E56EED4}">
      <dgm:prSet/>
      <dgm:spPr/>
      <dgm:t>
        <a:bodyPr/>
        <a:lstStyle/>
        <a:p>
          <a:r>
            <a:rPr lang="zh-CN"/>
            <a:t>各部门花大量时间协调</a:t>
          </a:r>
        </a:p>
      </dgm:t>
    </dgm:pt>
    <dgm:pt modelId="{CB73F3F0-E738-413E-9E15-222B550C3485}" type="parTrans" cxnId="{1EB56880-1578-4BFF-ACC7-5AF8D7682A69}">
      <dgm:prSet/>
      <dgm:spPr/>
      <dgm:t>
        <a:bodyPr/>
        <a:lstStyle/>
        <a:p>
          <a:endParaRPr lang="zh-CN" altLang="en-US"/>
        </a:p>
      </dgm:t>
    </dgm:pt>
    <dgm:pt modelId="{946850B5-950E-43E2-B0CF-C472ACC5BF05}" type="sibTrans" cxnId="{1EB56880-1578-4BFF-ACC7-5AF8D7682A69}">
      <dgm:prSet/>
      <dgm:spPr/>
      <dgm:t>
        <a:bodyPr/>
        <a:lstStyle/>
        <a:p>
          <a:endParaRPr lang="zh-CN" altLang="en-US"/>
        </a:p>
      </dgm:t>
    </dgm:pt>
    <dgm:pt modelId="{FE19FB60-C63B-444A-944F-78996457E279}">
      <dgm:prSet/>
      <dgm:spPr/>
      <dgm:t>
        <a:bodyPr/>
        <a:lstStyle/>
        <a:p>
          <a:r>
            <a:rPr lang="zh-CN"/>
            <a:t>占用时间浪费人力</a:t>
          </a:r>
        </a:p>
      </dgm:t>
    </dgm:pt>
    <dgm:pt modelId="{033832D8-E892-4219-A686-2E96E7C644AD}" type="parTrans" cxnId="{7D9C2182-7FBD-4138-8B80-F5AC3DB7D17E}">
      <dgm:prSet/>
      <dgm:spPr/>
      <dgm:t>
        <a:bodyPr/>
        <a:lstStyle/>
        <a:p>
          <a:endParaRPr lang="zh-CN" altLang="en-US"/>
        </a:p>
      </dgm:t>
    </dgm:pt>
    <dgm:pt modelId="{AB196EF1-9D53-4C67-B52D-BEB99870BA81}" type="sibTrans" cxnId="{7D9C2182-7FBD-4138-8B80-F5AC3DB7D17E}">
      <dgm:prSet/>
      <dgm:spPr/>
      <dgm:t>
        <a:bodyPr/>
        <a:lstStyle/>
        <a:p>
          <a:endParaRPr lang="zh-CN" altLang="en-US"/>
        </a:p>
      </dgm:t>
    </dgm:pt>
    <dgm:pt modelId="{30FD2015-DA51-4598-8FDF-B5313E9F84C1}" type="pres">
      <dgm:prSet presAssocID="{6AA4853C-A32A-494D-BB65-109156AE912A}" presName="Name0" presStyleCnt="0">
        <dgm:presLayoutVars>
          <dgm:dir/>
          <dgm:resizeHandles val="exact"/>
        </dgm:presLayoutVars>
      </dgm:prSet>
      <dgm:spPr/>
    </dgm:pt>
    <dgm:pt modelId="{A6860B04-0F01-4F19-A4C2-96DED283E949}" type="pres">
      <dgm:prSet presAssocID="{D2827572-71FC-49C0-AB5C-82A43BDA59E8}" presName="node" presStyleLbl="node1" presStyleIdx="0" presStyleCnt="4">
        <dgm:presLayoutVars>
          <dgm:bulletEnabled val="1"/>
        </dgm:presLayoutVars>
      </dgm:prSet>
      <dgm:spPr/>
    </dgm:pt>
    <dgm:pt modelId="{26FA7382-E9C5-47CE-95D1-93BCCEB00287}" type="pres">
      <dgm:prSet presAssocID="{BCA840FD-18F2-4F67-9814-2907487ACAC0}" presName="sibTrans" presStyleLbl="sibTrans2D1" presStyleIdx="0" presStyleCnt="3"/>
      <dgm:spPr/>
    </dgm:pt>
    <dgm:pt modelId="{A439C604-FCA6-4171-A0C7-4087C0A65993}" type="pres">
      <dgm:prSet presAssocID="{BCA840FD-18F2-4F67-9814-2907487ACAC0}" presName="connectorText" presStyleLbl="sibTrans2D1" presStyleIdx="0" presStyleCnt="3"/>
      <dgm:spPr/>
    </dgm:pt>
    <dgm:pt modelId="{2A2E7C21-5F51-4CA4-A4A2-57A9A2B7647E}" type="pres">
      <dgm:prSet presAssocID="{1AF0A42A-694E-4AB9-9F8B-46C96BBBC02F}" presName="node" presStyleLbl="node1" presStyleIdx="1" presStyleCnt="4">
        <dgm:presLayoutVars>
          <dgm:bulletEnabled val="1"/>
        </dgm:presLayoutVars>
      </dgm:prSet>
      <dgm:spPr/>
    </dgm:pt>
    <dgm:pt modelId="{9633B269-44DF-498C-B967-6E76FB03A67E}" type="pres">
      <dgm:prSet presAssocID="{6431FB65-0D4B-4BD7-AB2F-7B0530A6B87A}" presName="sibTrans" presStyleLbl="sibTrans2D1" presStyleIdx="1" presStyleCnt="3"/>
      <dgm:spPr/>
    </dgm:pt>
    <dgm:pt modelId="{E59F1135-A646-46BB-A992-8199D216DCD3}" type="pres">
      <dgm:prSet presAssocID="{6431FB65-0D4B-4BD7-AB2F-7B0530A6B87A}" presName="connectorText" presStyleLbl="sibTrans2D1" presStyleIdx="1" presStyleCnt="3"/>
      <dgm:spPr/>
    </dgm:pt>
    <dgm:pt modelId="{2ED264F2-1F63-4A8E-B8A4-B1EDB6FDD888}" type="pres">
      <dgm:prSet presAssocID="{459D606C-E4F3-4380-83EF-FFE84E56EED4}" presName="node" presStyleLbl="node1" presStyleIdx="2" presStyleCnt="4">
        <dgm:presLayoutVars>
          <dgm:bulletEnabled val="1"/>
        </dgm:presLayoutVars>
      </dgm:prSet>
      <dgm:spPr/>
    </dgm:pt>
    <dgm:pt modelId="{797DBD84-12DB-407F-BB87-10686A9C7505}" type="pres">
      <dgm:prSet presAssocID="{946850B5-950E-43E2-B0CF-C472ACC5BF05}" presName="sibTrans" presStyleLbl="sibTrans2D1" presStyleIdx="2" presStyleCnt="3"/>
      <dgm:spPr/>
    </dgm:pt>
    <dgm:pt modelId="{8BEFC265-50F4-4541-9EC6-53F52F36CF22}" type="pres">
      <dgm:prSet presAssocID="{946850B5-950E-43E2-B0CF-C472ACC5BF05}" presName="connectorText" presStyleLbl="sibTrans2D1" presStyleIdx="2" presStyleCnt="3"/>
      <dgm:spPr/>
    </dgm:pt>
    <dgm:pt modelId="{5E1C6CBC-4911-41CC-B4EC-92282BEE8D53}" type="pres">
      <dgm:prSet presAssocID="{FE19FB60-C63B-444A-944F-78996457E279}" presName="node" presStyleLbl="node1" presStyleIdx="3" presStyleCnt="4">
        <dgm:presLayoutVars>
          <dgm:bulletEnabled val="1"/>
        </dgm:presLayoutVars>
      </dgm:prSet>
      <dgm:spPr/>
    </dgm:pt>
  </dgm:ptLst>
  <dgm:cxnLst>
    <dgm:cxn modelId="{09FA2002-56CB-4604-9665-9C0FE9C02B05}" srcId="{6AA4853C-A32A-494D-BB65-109156AE912A}" destId="{D2827572-71FC-49C0-AB5C-82A43BDA59E8}" srcOrd="0" destOrd="0" parTransId="{67FD59D3-F7EF-442C-A448-E3B1860F2BC2}" sibTransId="{BCA840FD-18F2-4F67-9814-2907487ACAC0}"/>
    <dgm:cxn modelId="{7F09CB3B-D59E-4FAF-A3A1-B66842FBCC8E}" srcId="{6AA4853C-A32A-494D-BB65-109156AE912A}" destId="{1AF0A42A-694E-4AB9-9F8B-46C96BBBC02F}" srcOrd="1" destOrd="0" parTransId="{D278F6BC-C954-4FA9-A6B0-38F56E1F0CDA}" sibTransId="{6431FB65-0D4B-4BD7-AB2F-7B0530A6B87A}"/>
    <dgm:cxn modelId="{AA4A2362-C1F1-439E-95A3-0777B1DFB707}" type="presOf" srcId="{D2827572-71FC-49C0-AB5C-82A43BDA59E8}" destId="{A6860B04-0F01-4F19-A4C2-96DED283E949}" srcOrd="0" destOrd="0" presId="urn:microsoft.com/office/officeart/2005/8/layout/process1"/>
    <dgm:cxn modelId="{A0356B67-C04A-4199-9BB6-581B1915DBE8}" type="presOf" srcId="{459D606C-E4F3-4380-83EF-FFE84E56EED4}" destId="{2ED264F2-1F63-4A8E-B8A4-B1EDB6FDD888}" srcOrd="0" destOrd="0" presId="urn:microsoft.com/office/officeart/2005/8/layout/process1"/>
    <dgm:cxn modelId="{2CB33076-6861-4CC0-A496-834B4F3179A7}" type="presOf" srcId="{BCA840FD-18F2-4F67-9814-2907487ACAC0}" destId="{26FA7382-E9C5-47CE-95D1-93BCCEB00287}" srcOrd="0" destOrd="0" presId="urn:microsoft.com/office/officeart/2005/8/layout/process1"/>
    <dgm:cxn modelId="{D464607A-77F5-4760-9AAA-0D1D533DAD0C}" type="presOf" srcId="{1AF0A42A-694E-4AB9-9F8B-46C96BBBC02F}" destId="{2A2E7C21-5F51-4CA4-A4A2-57A9A2B7647E}" srcOrd="0" destOrd="0" presId="urn:microsoft.com/office/officeart/2005/8/layout/process1"/>
    <dgm:cxn modelId="{1EB56880-1578-4BFF-ACC7-5AF8D7682A69}" srcId="{6AA4853C-A32A-494D-BB65-109156AE912A}" destId="{459D606C-E4F3-4380-83EF-FFE84E56EED4}" srcOrd="2" destOrd="0" parTransId="{CB73F3F0-E738-413E-9E15-222B550C3485}" sibTransId="{946850B5-950E-43E2-B0CF-C472ACC5BF05}"/>
    <dgm:cxn modelId="{2716CC81-4880-4848-A7FE-6C6F89C72F66}" type="presOf" srcId="{6431FB65-0D4B-4BD7-AB2F-7B0530A6B87A}" destId="{9633B269-44DF-498C-B967-6E76FB03A67E}" srcOrd="0" destOrd="0" presId="urn:microsoft.com/office/officeart/2005/8/layout/process1"/>
    <dgm:cxn modelId="{7D9C2182-7FBD-4138-8B80-F5AC3DB7D17E}" srcId="{6AA4853C-A32A-494D-BB65-109156AE912A}" destId="{FE19FB60-C63B-444A-944F-78996457E279}" srcOrd="3" destOrd="0" parTransId="{033832D8-E892-4219-A686-2E96E7C644AD}" sibTransId="{AB196EF1-9D53-4C67-B52D-BEB99870BA81}"/>
    <dgm:cxn modelId="{5E3CD58E-3C29-49ED-9509-CAA4D737DAD9}" type="presOf" srcId="{6431FB65-0D4B-4BD7-AB2F-7B0530A6B87A}" destId="{E59F1135-A646-46BB-A992-8199D216DCD3}" srcOrd="1" destOrd="0" presId="urn:microsoft.com/office/officeart/2005/8/layout/process1"/>
    <dgm:cxn modelId="{E5A8959D-3DB6-4D41-BD59-4325A9C6E515}" type="presOf" srcId="{6AA4853C-A32A-494D-BB65-109156AE912A}" destId="{30FD2015-DA51-4598-8FDF-B5313E9F84C1}" srcOrd="0" destOrd="0" presId="urn:microsoft.com/office/officeart/2005/8/layout/process1"/>
    <dgm:cxn modelId="{9DA1ABA9-4CCC-4E42-840D-CADF060D0E80}" type="presOf" srcId="{946850B5-950E-43E2-B0CF-C472ACC5BF05}" destId="{8BEFC265-50F4-4541-9EC6-53F52F36CF22}" srcOrd="1" destOrd="0" presId="urn:microsoft.com/office/officeart/2005/8/layout/process1"/>
    <dgm:cxn modelId="{B85090B4-F062-4546-958C-4AFABAB0D3E8}" type="presOf" srcId="{946850B5-950E-43E2-B0CF-C472ACC5BF05}" destId="{797DBD84-12DB-407F-BB87-10686A9C7505}" srcOrd="0" destOrd="0" presId="urn:microsoft.com/office/officeart/2005/8/layout/process1"/>
    <dgm:cxn modelId="{27E800F1-AB45-4400-9BB3-7B00C2C62EE3}" type="presOf" srcId="{FE19FB60-C63B-444A-944F-78996457E279}" destId="{5E1C6CBC-4911-41CC-B4EC-92282BEE8D53}" srcOrd="0" destOrd="0" presId="urn:microsoft.com/office/officeart/2005/8/layout/process1"/>
    <dgm:cxn modelId="{DDE7F9F8-2114-4605-A2F9-05C22E0CA01B}" type="presOf" srcId="{BCA840FD-18F2-4F67-9814-2907487ACAC0}" destId="{A439C604-FCA6-4171-A0C7-4087C0A65993}" srcOrd="1" destOrd="0" presId="urn:microsoft.com/office/officeart/2005/8/layout/process1"/>
    <dgm:cxn modelId="{EE73628D-ACE0-458D-B055-233C279A0BA4}" type="presParOf" srcId="{30FD2015-DA51-4598-8FDF-B5313E9F84C1}" destId="{A6860B04-0F01-4F19-A4C2-96DED283E949}" srcOrd="0" destOrd="0" presId="urn:microsoft.com/office/officeart/2005/8/layout/process1"/>
    <dgm:cxn modelId="{D6B88F18-3126-479A-9ACE-F574FAD9737C}" type="presParOf" srcId="{30FD2015-DA51-4598-8FDF-B5313E9F84C1}" destId="{26FA7382-E9C5-47CE-95D1-93BCCEB00287}" srcOrd="1" destOrd="0" presId="urn:microsoft.com/office/officeart/2005/8/layout/process1"/>
    <dgm:cxn modelId="{6BBCF748-1511-4D7A-A3AD-23586760D6AE}" type="presParOf" srcId="{26FA7382-E9C5-47CE-95D1-93BCCEB00287}" destId="{A439C604-FCA6-4171-A0C7-4087C0A65993}" srcOrd="0" destOrd="0" presId="urn:microsoft.com/office/officeart/2005/8/layout/process1"/>
    <dgm:cxn modelId="{31002ACB-18E2-4806-815C-D1F2C184B972}" type="presParOf" srcId="{30FD2015-DA51-4598-8FDF-B5313E9F84C1}" destId="{2A2E7C21-5F51-4CA4-A4A2-57A9A2B7647E}" srcOrd="2" destOrd="0" presId="urn:microsoft.com/office/officeart/2005/8/layout/process1"/>
    <dgm:cxn modelId="{08E792EA-6DF1-4177-B360-47D2FA46CA2E}" type="presParOf" srcId="{30FD2015-DA51-4598-8FDF-B5313E9F84C1}" destId="{9633B269-44DF-498C-B967-6E76FB03A67E}" srcOrd="3" destOrd="0" presId="urn:microsoft.com/office/officeart/2005/8/layout/process1"/>
    <dgm:cxn modelId="{EB9E99FB-2865-47EE-B979-AF337A6479C1}" type="presParOf" srcId="{9633B269-44DF-498C-B967-6E76FB03A67E}" destId="{E59F1135-A646-46BB-A992-8199D216DCD3}" srcOrd="0" destOrd="0" presId="urn:microsoft.com/office/officeart/2005/8/layout/process1"/>
    <dgm:cxn modelId="{D1808E55-8B5B-4310-9BE3-FDE51B87C9BA}" type="presParOf" srcId="{30FD2015-DA51-4598-8FDF-B5313E9F84C1}" destId="{2ED264F2-1F63-4A8E-B8A4-B1EDB6FDD888}" srcOrd="4" destOrd="0" presId="urn:microsoft.com/office/officeart/2005/8/layout/process1"/>
    <dgm:cxn modelId="{13036900-0180-4085-81DD-797B7F65EAD8}" type="presParOf" srcId="{30FD2015-DA51-4598-8FDF-B5313E9F84C1}" destId="{797DBD84-12DB-407F-BB87-10686A9C7505}" srcOrd="5" destOrd="0" presId="urn:microsoft.com/office/officeart/2005/8/layout/process1"/>
    <dgm:cxn modelId="{906BD8FF-77DD-418D-B374-05BF4569F9C8}" type="presParOf" srcId="{797DBD84-12DB-407F-BB87-10686A9C7505}" destId="{8BEFC265-50F4-4541-9EC6-53F52F36CF22}" srcOrd="0" destOrd="0" presId="urn:microsoft.com/office/officeart/2005/8/layout/process1"/>
    <dgm:cxn modelId="{A30F0C59-38E7-44D3-B435-40C91A5ECCCC}" type="presParOf" srcId="{30FD2015-DA51-4598-8FDF-B5313E9F84C1}" destId="{5E1C6CBC-4911-41CC-B4EC-92282BEE8D5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150462-53B7-4E98-98E8-FB1D455915D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1AF7528-6423-4EBC-8666-26C80D58C6CB}">
      <dgm:prSet/>
      <dgm:spPr/>
      <dgm:t>
        <a:bodyPr/>
        <a:lstStyle/>
        <a:p>
          <a:r>
            <a:rPr lang="zh-CN" dirty="0"/>
            <a:t>自动排程计划准确</a:t>
          </a:r>
          <a:endParaRPr lang="en-US" altLang="zh-CN" dirty="0"/>
        </a:p>
        <a:p>
          <a:r>
            <a:rPr lang="zh-CN" altLang="en-US" dirty="0"/>
            <a:t>计划和进度通过平台发布</a:t>
          </a:r>
          <a:endParaRPr lang="en-US" altLang="zh-CN" dirty="0"/>
        </a:p>
      </dgm:t>
    </dgm:pt>
    <dgm:pt modelId="{17D8988E-7698-4C02-ACAF-D45C622B67D5}" type="parTrans" cxnId="{35F44FD1-8522-498F-B5F3-15A16355649F}">
      <dgm:prSet/>
      <dgm:spPr/>
      <dgm:t>
        <a:bodyPr/>
        <a:lstStyle/>
        <a:p>
          <a:endParaRPr lang="zh-CN" altLang="en-US"/>
        </a:p>
      </dgm:t>
    </dgm:pt>
    <dgm:pt modelId="{284F4D76-C658-42C4-A411-2B4209FE9CF5}" type="sibTrans" cxnId="{35F44FD1-8522-498F-B5F3-15A16355649F}">
      <dgm:prSet/>
      <dgm:spPr/>
      <dgm:t>
        <a:bodyPr/>
        <a:lstStyle/>
        <a:p>
          <a:endParaRPr lang="zh-CN" altLang="en-US"/>
        </a:p>
      </dgm:t>
    </dgm:pt>
    <dgm:pt modelId="{9FE5E356-2C48-4AD9-ABD2-EF0ABB9DD102}">
      <dgm:prSet/>
      <dgm:spPr/>
      <dgm:t>
        <a:bodyPr/>
        <a:lstStyle/>
        <a:p>
          <a:r>
            <a:rPr lang="zh-CN" dirty="0"/>
            <a:t>自动</a:t>
          </a:r>
          <a:r>
            <a:rPr lang="zh-CN" altLang="en-US" dirty="0"/>
            <a:t>从</a:t>
          </a:r>
          <a:r>
            <a:rPr lang="en-US" altLang="zh-CN" dirty="0"/>
            <a:t>MES</a:t>
          </a:r>
          <a:r>
            <a:rPr lang="zh-CN" dirty="0"/>
            <a:t>读取进度</a:t>
          </a:r>
        </a:p>
      </dgm:t>
    </dgm:pt>
    <dgm:pt modelId="{BC3DD823-D58F-4B27-8A42-FF23427E1C54}" type="parTrans" cxnId="{E921E441-1C53-476D-97F0-E14E21163006}">
      <dgm:prSet/>
      <dgm:spPr/>
      <dgm:t>
        <a:bodyPr/>
        <a:lstStyle/>
        <a:p>
          <a:endParaRPr lang="zh-CN" altLang="en-US"/>
        </a:p>
      </dgm:t>
    </dgm:pt>
    <dgm:pt modelId="{1AA1FF60-D82F-418B-9A08-E25ED2D658F0}" type="sibTrans" cxnId="{E921E441-1C53-476D-97F0-E14E21163006}">
      <dgm:prSet/>
      <dgm:spPr/>
      <dgm:t>
        <a:bodyPr/>
        <a:lstStyle/>
        <a:p>
          <a:endParaRPr lang="zh-CN" altLang="en-US"/>
        </a:p>
      </dgm:t>
    </dgm:pt>
    <dgm:pt modelId="{73748E40-915D-438B-8016-C8C1DC49984C}">
      <dgm:prSet/>
      <dgm:spPr/>
      <dgm:t>
        <a:bodyPr/>
        <a:lstStyle/>
        <a:p>
          <a:r>
            <a:rPr lang="zh-CN"/>
            <a:t>各部门通过</a:t>
          </a:r>
          <a:r>
            <a:rPr lang="en-US"/>
            <a:t>WEB</a:t>
          </a:r>
          <a:r>
            <a:rPr lang="zh-CN"/>
            <a:t>查询生产与交货计划</a:t>
          </a:r>
        </a:p>
      </dgm:t>
    </dgm:pt>
    <dgm:pt modelId="{AB4F0355-A33D-4E18-95C6-465DCA84F3F3}" type="parTrans" cxnId="{92B47E44-5B6E-4C26-ABD2-C0449EA09CC1}">
      <dgm:prSet/>
      <dgm:spPr/>
      <dgm:t>
        <a:bodyPr/>
        <a:lstStyle/>
        <a:p>
          <a:endParaRPr lang="zh-CN" altLang="en-US"/>
        </a:p>
      </dgm:t>
    </dgm:pt>
    <dgm:pt modelId="{8544E467-E5B7-4A76-8A12-5295AF613551}" type="sibTrans" cxnId="{92B47E44-5B6E-4C26-ABD2-C0449EA09CC1}">
      <dgm:prSet/>
      <dgm:spPr/>
      <dgm:t>
        <a:bodyPr/>
        <a:lstStyle/>
        <a:p>
          <a:endParaRPr lang="zh-CN" altLang="en-US"/>
        </a:p>
      </dgm:t>
    </dgm:pt>
    <dgm:pt modelId="{EFC780D6-680E-4E6E-9B1E-439BE37F7732}">
      <dgm:prSet/>
      <dgm:spPr/>
      <dgm:t>
        <a:bodyPr/>
        <a:lstStyle/>
        <a:p>
          <a:r>
            <a:rPr lang="zh-CN" dirty="0"/>
            <a:t>不需要经常开会，按排产结果做工作准备</a:t>
          </a:r>
        </a:p>
      </dgm:t>
    </dgm:pt>
    <dgm:pt modelId="{1ABFC19E-A8F2-4BDA-BEC4-FE9E88A1F4A9}" type="parTrans" cxnId="{4D1A7792-11EC-4E7B-85B7-1CD3AF5854C1}">
      <dgm:prSet/>
      <dgm:spPr/>
      <dgm:t>
        <a:bodyPr/>
        <a:lstStyle/>
        <a:p>
          <a:endParaRPr lang="zh-CN" altLang="en-US"/>
        </a:p>
      </dgm:t>
    </dgm:pt>
    <dgm:pt modelId="{A6CFCB69-42C3-4D54-8C40-6F80C0F18874}" type="sibTrans" cxnId="{4D1A7792-11EC-4E7B-85B7-1CD3AF5854C1}">
      <dgm:prSet/>
      <dgm:spPr/>
      <dgm:t>
        <a:bodyPr/>
        <a:lstStyle/>
        <a:p>
          <a:endParaRPr lang="zh-CN" altLang="en-US"/>
        </a:p>
      </dgm:t>
    </dgm:pt>
    <dgm:pt modelId="{B0516B59-F2EE-40D4-9BF9-193FA2159E55}">
      <dgm:prSet/>
      <dgm:spPr/>
      <dgm:t>
        <a:bodyPr/>
        <a:lstStyle/>
        <a:p>
          <a:r>
            <a:rPr lang="zh-CN" altLang="en-US" dirty="0"/>
            <a:t>各部门</a:t>
          </a:r>
          <a:r>
            <a:rPr lang="zh-CN" dirty="0"/>
            <a:t>节省大量人力</a:t>
          </a:r>
          <a:r>
            <a:rPr lang="zh-CN" altLang="en-US" dirty="0"/>
            <a:t>时间</a:t>
          </a:r>
          <a:endParaRPr lang="zh-CN" dirty="0"/>
        </a:p>
      </dgm:t>
    </dgm:pt>
    <dgm:pt modelId="{3679C659-7403-4A87-85E2-856D924ABBA2}" type="parTrans" cxnId="{9E47D6F9-3744-47EE-921F-0B28D9317B0A}">
      <dgm:prSet/>
      <dgm:spPr/>
      <dgm:t>
        <a:bodyPr/>
        <a:lstStyle/>
        <a:p>
          <a:endParaRPr lang="zh-CN" altLang="en-US"/>
        </a:p>
      </dgm:t>
    </dgm:pt>
    <dgm:pt modelId="{C5BC426D-7334-498D-A0A2-47B8F1A2D4DA}" type="sibTrans" cxnId="{9E47D6F9-3744-47EE-921F-0B28D9317B0A}">
      <dgm:prSet/>
      <dgm:spPr/>
      <dgm:t>
        <a:bodyPr/>
        <a:lstStyle/>
        <a:p>
          <a:endParaRPr lang="zh-CN" altLang="en-US"/>
        </a:p>
      </dgm:t>
    </dgm:pt>
    <dgm:pt modelId="{EF9B1932-79A4-40E0-A8A9-896BB9C25556}" type="pres">
      <dgm:prSet presAssocID="{0F150462-53B7-4E98-98E8-FB1D455915D5}" presName="Name0" presStyleCnt="0">
        <dgm:presLayoutVars>
          <dgm:dir/>
          <dgm:resizeHandles val="exact"/>
        </dgm:presLayoutVars>
      </dgm:prSet>
      <dgm:spPr/>
    </dgm:pt>
    <dgm:pt modelId="{FF4577FD-5B11-480F-8AB7-754F0A37A9D8}" type="pres">
      <dgm:prSet presAssocID="{41AF7528-6423-4EBC-8666-26C80D58C6CB}" presName="node" presStyleLbl="node1" presStyleIdx="0" presStyleCnt="5">
        <dgm:presLayoutVars>
          <dgm:bulletEnabled val="1"/>
        </dgm:presLayoutVars>
      </dgm:prSet>
      <dgm:spPr/>
    </dgm:pt>
    <dgm:pt modelId="{614466D8-83C0-47A6-AD88-AD4B6FFE2128}" type="pres">
      <dgm:prSet presAssocID="{284F4D76-C658-42C4-A411-2B4209FE9CF5}" presName="sibTrans" presStyleLbl="sibTrans2D1" presStyleIdx="0" presStyleCnt="4"/>
      <dgm:spPr/>
    </dgm:pt>
    <dgm:pt modelId="{A43465FA-8B31-4F98-8136-F2DDD944FD4F}" type="pres">
      <dgm:prSet presAssocID="{284F4D76-C658-42C4-A411-2B4209FE9CF5}" presName="connectorText" presStyleLbl="sibTrans2D1" presStyleIdx="0" presStyleCnt="4"/>
      <dgm:spPr/>
    </dgm:pt>
    <dgm:pt modelId="{8786F88B-69BD-412A-8E65-6BDD857FEA9B}" type="pres">
      <dgm:prSet presAssocID="{9FE5E356-2C48-4AD9-ABD2-EF0ABB9DD102}" presName="node" presStyleLbl="node1" presStyleIdx="1" presStyleCnt="5">
        <dgm:presLayoutVars>
          <dgm:bulletEnabled val="1"/>
        </dgm:presLayoutVars>
      </dgm:prSet>
      <dgm:spPr/>
    </dgm:pt>
    <dgm:pt modelId="{A9711631-FAB6-45E4-99AA-644D88A14CF6}" type="pres">
      <dgm:prSet presAssocID="{1AA1FF60-D82F-418B-9A08-E25ED2D658F0}" presName="sibTrans" presStyleLbl="sibTrans2D1" presStyleIdx="1" presStyleCnt="4"/>
      <dgm:spPr/>
    </dgm:pt>
    <dgm:pt modelId="{6F6248B7-EA4F-4AE6-82A3-CED89F6242AF}" type="pres">
      <dgm:prSet presAssocID="{1AA1FF60-D82F-418B-9A08-E25ED2D658F0}" presName="connectorText" presStyleLbl="sibTrans2D1" presStyleIdx="1" presStyleCnt="4"/>
      <dgm:spPr/>
    </dgm:pt>
    <dgm:pt modelId="{59DE0BC9-3115-48F2-8D6C-8FD09BB9279A}" type="pres">
      <dgm:prSet presAssocID="{73748E40-915D-438B-8016-C8C1DC49984C}" presName="node" presStyleLbl="node1" presStyleIdx="2" presStyleCnt="5">
        <dgm:presLayoutVars>
          <dgm:bulletEnabled val="1"/>
        </dgm:presLayoutVars>
      </dgm:prSet>
      <dgm:spPr/>
    </dgm:pt>
    <dgm:pt modelId="{0741B66F-4860-4F3D-9A6F-B7D4BC0AD95F}" type="pres">
      <dgm:prSet presAssocID="{8544E467-E5B7-4A76-8A12-5295AF613551}" presName="sibTrans" presStyleLbl="sibTrans2D1" presStyleIdx="2" presStyleCnt="4"/>
      <dgm:spPr/>
    </dgm:pt>
    <dgm:pt modelId="{B69D4765-93A2-4CB7-B0BD-140745559E6A}" type="pres">
      <dgm:prSet presAssocID="{8544E467-E5B7-4A76-8A12-5295AF613551}" presName="connectorText" presStyleLbl="sibTrans2D1" presStyleIdx="2" presStyleCnt="4"/>
      <dgm:spPr/>
    </dgm:pt>
    <dgm:pt modelId="{CC60493E-ED33-48D0-8A10-9ACF39737EA6}" type="pres">
      <dgm:prSet presAssocID="{EFC780D6-680E-4E6E-9B1E-439BE37F7732}" presName="node" presStyleLbl="node1" presStyleIdx="3" presStyleCnt="5">
        <dgm:presLayoutVars>
          <dgm:bulletEnabled val="1"/>
        </dgm:presLayoutVars>
      </dgm:prSet>
      <dgm:spPr/>
    </dgm:pt>
    <dgm:pt modelId="{52215BA0-BCAA-4843-9488-C493F8196D4E}" type="pres">
      <dgm:prSet presAssocID="{A6CFCB69-42C3-4D54-8C40-6F80C0F18874}" presName="sibTrans" presStyleLbl="sibTrans2D1" presStyleIdx="3" presStyleCnt="4"/>
      <dgm:spPr/>
    </dgm:pt>
    <dgm:pt modelId="{CEBA93DD-7699-47B3-9E1F-7B9E78E9F988}" type="pres">
      <dgm:prSet presAssocID="{A6CFCB69-42C3-4D54-8C40-6F80C0F18874}" presName="connectorText" presStyleLbl="sibTrans2D1" presStyleIdx="3" presStyleCnt="4"/>
      <dgm:spPr/>
    </dgm:pt>
    <dgm:pt modelId="{513377C6-3946-4C49-AFFC-7B295C7077A4}" type="pres">
      <dgm:prSet presAssocID="{B0516B59-F2EE-40D4-9BF9-193FA2159E55}" presName="node" presStyleLbl="node1" presStyleIdx="4" presStyleCnt="5">
        <dgm:presLayoutVars>
          <dgm:bulletEnabled val="1"/>
        </dgm:presLayoutVars>
      </dgm:prSet>
      <dgm:spPr/>
    </dgm:pt>
  </dgm:ptLst>
  <dgm:cxnLst>
    <dgm:cxn modelId="{98F5BF14-DC96-4A8B-90F5-E7F6638DFC7F}" type="presOf" srcId="{73748E40-915D-438B-8016-C8C1DC49984C}" destId="{59DE0BC9-3115-48F2-8D6C-8FD09BB9279A}" srcOrd="0" destOrd="0" presId="urn:microsoft.com/office/officeart/2005/8/layout/process1"/>
    <dgm:cxn modelId="{E921E441-1C53-476D-97F0-E14E21163006}" srcId="{0F150462-53B7-4E98-98E8-FB1D455915D5}" destId="{9FE5E356-2C48-4AD9-ABD2-EF0ABB9DD102}" srcOrd="1" destOrd="0" parTransId="{BC3DD823-D58F-4B27-8A42-FF23427E1C54}" sibTransId="{1AA1FF60-D82F-418B-9A08-E25ED2D658F0}"/>
    <dgm:cxn modelId="{92B47E44-5B6E-4C26-ABD2-C0449EA09CC1}" srcId="{0F150462-53B7-4E98-98E8-FB1D455915D5}" destId="{73748E40-915D-438B-8016-C8C1DC49984C}" srcOrd="2" destOrd="0" parTransId="{AB4F0355-A33D-4E18-95C6-465DCA84F3F3}" sibTransId="{8544E467-E5B7-4A76-8A12-5295AF613551}"/>
    <dgm:cxn modelId="{51F7956A-FB61-4A9A-BB08-232417F8EFF7}" type="presOf" srcId="{8544E467-E5B7-4A76-8A12-5295AF613551}" destId="{B69D4765-93A2-4CB7-B0BD-140745559E6A}" srcOrd="1" destOrd="0" presId="urn:microsoft.com/office/officeart/2005/8/layout/process1"/>
    <dgm:cxn modelId="{DCCED84B-94DD-49DE-82C2-753D39EC086C}" type="presOf" srcId="{1AA1FF60-D82F-418B-9A08-E25ED2D658F0}" destId="{A9711631-FAB6-45E4-99AA-644D88A14CF6}" srcOrd="0" destOrd="0" presId="urn:microsoft.com/office/officeart/2005/8/layout/process1"/>
    <dgm:cxn modelId="{AA77F86C-C524-41F2-81F3-AA9A8C164A31}" type="presOf" srcId="{A6CFCB69-42C3-4D54-8C40-6F80C0F18874}" destId="{CEBA93DD-7699-47B3-9E1F-7B9E78E9F988}" srcOrd="1" destOrd="0" presId="urn:microsoft.com/office/officeart/2005/8/layout/process1"/>
    <dgm:cxn modelId="{2EEC317F-6C3E-42E2-8208-4877F25E06E3}" type="presOf" srcId="{0F150462-53B7-4E98-98E8-FB1D455915D5}" destId="{EF9B1932-79A4-40E0-A8A9-896BB9C25556}" srcOrd="0" destOrd="0" presId="urn:microsoft.com/office/officeart/2005/8/layout/process1"/>
    <dgm:cxn modelId="{660EBC82-3519-483B-BEEF-7EBEDFE0818D}" type="presOf" srcId="{A6CFCB69-42C3-4D54-8C40-6F80C0F18874}" destId="{52215BA0-BCAA-4843-9488-C493F8196D4E}" srcOrd="0" destOrd="0" presId="urn:microsoft.com/office/officeart/2005/8/layout/process1"/>
    <dgm:cxn modelId="{F4550685-B431-4174-A75E-03165E909484}" type="presOf" srcId="{B0516B59-F2EE-40D4-9BF9-193FA2159E55}" destId="{513377C6-3946-4C49-AFFC-7B295C7077A4}" srcOrd="0" destOrd="0" presId="urn:microsoft.com/office/officeart/2005/8/layout/process1"/>
    <dgm:cxn modelId="{4D1A7792-11EC-4E7B-85B7-1CD3AF5854C1}" srcId="{0F150462-53B7-4E98-98E8-FB1D455915D5}" destId="{EFC780D6-680E-4E6E-9B1E-439BE37F7732}" srcOrd="3" destOrd="0" parTransId="{1ABFC19E-A8F2-4BDA-BEC4-FE9E88A1F4A9}" sibTransId="{A6CFCB69-42C3-4D54-8C40-6F80C0F18874}"/>
    <dgm:cxn modelId="{E94E8E9E-FD1F-4FAE-B3E0-38689AE0E80B}" type="presOf" srcId="{41AF7528-6423-4EBC-8666-26C80D58C6CB}" destId="{FF4577FD-5B11-480F-8AB7-754F0A37A9D8}" srcOrd="0" destOrd="0" presId="urn:microsoft.com/office/officeart/2005/8/layout/process1"/>
    <dgm:cxn modelId="{BA2D7CAB-DA8E-4EBB-9CF9-231CE2EA1A03}" type="presOf" srcId="{EFC780D6-680E-4E6E-9B1E-439BE37F7732}" destId="{CC60493E-ED33-48D0-8A10-9ACF39737EA6}" srcOrd="0" destOrd="0" presId="urn:microsoft.com/office/officeart/2005/8/layout/process1"/>
    <dgm:cxn modelId="{9BFBD4BF-11A4-4069-9A5C-7A902A64612D}" type="presOf" srcId="{1AA1FF60-D82F-418B-9A08-E25ED2D658F0}" destId="{6F6248B7-EA4F-4AE6-82A3-CED89F6242AF}" srcOrd="1" destOrd="0" presId="urn:microsoft.com/office/officeart/2005/8/layout/process1"/>
    <dgm:cxn modelId="{D19CF3C3-8082-4AC9-AD09-13475BE02C9E}" type="presOf" srcId="{9FE5E356-2C48-4AD9-ABD2-EF0ABB9DD102}" destId="{8786F88B-69BD-412A-8E65-6BDD857FEA9B}" srcOrd="0" destOrd="0" presId="urn:microsoft.com/office/officeart/2005/8/layout/process1"/>
    <dgm:cxn modelId="{35F44FD1-8522-498F-B5F3-15A16355649F}" srcId="{0F150462-53B7-4E98-98E8-FB1D455915D5}" destId="{41AF7528-6423-4EBC-8666-26C80D58C6CB}" srcOrd="0" destOrd="0" parTransId="{17D8988E-7698-4C02-ACAF-D45C622B67D5}" sibTransId="{284F4D76-C658-42C4-A411-2B4209FE9CF5}"/>
    <dgm:cxn modelId="{A8C5DCDB-F0D9-438B-9627-E8D157CD555E}" type="presOf" srcId="{284F4D76-C658-42C4-A411-2B4209FE9CF5}" destId="{A43465FA-8B31-4F98-8136-F2DDD944FD4F}" srcOrd="1" destOrd="0" presId="urn:microsoft.com/office/officeart/2005/8/layout/process1"/>
    <dgm:cxn modelId="{059411DE-210E-4D92-8F92-CB53AE190678}" type="presOf" srcId="{284F4D76-C658-42C4-A411-2B4209FE9CF5}" destId="{614466D8-83C0-47A6-AD88-AD4B6FFE2128}" srcOrd="0" destOrd="0" presId="urn:microsoft.com/office/officeart/2005/8/layout/process1"/>
    <dgm:cxn modelId="{1285AFE4-054F-4F6D-8D47-15CF814F7834}" type="presOf" srcId="{8544E467-E5B7-4A76-8A12-5295AF613551}" destId="{0741B66F-4860-4F3D-9A6F-B7D4BC0AD95F}" srcOrd="0" destOrd="0" presId="urn:microsoft.com/office/officeart/2005/8/layout/process1"/>
    <dgm:cxn modelId="{9E47D6F9-3744-47EE-921F-0B28D9317B0A}" srcId="{0F150462-53B7-4E98-98E8-FB1D455915D5}" destId="{B0516B59-F2EE-40D4-9BF9-193FA2159E55}" srcOrd="4" destOrd="0" parTransId="{3679C659-7403-4A87-85E2-856D924ABBA2}" sibTransId="{C5BC426D-7334-498D-A0A2-47B8F1A2D4DA}"/>
    <dgm:cxn modelId="{A8C10484-46BA-45D8-A415-A65B85C92B4C}" type="presParOf" srcId="{EF9B1932-79A4-40E0-A8A9-896BB9C25556}" destId="{FF4577FD-5B11-480F-8AB7-754F0A37A9D8}" srcOrd="0" destOrd="0" presId="urn:microsoft.com/office/officeart/2005/8/layout/process1"/>
    <dgm:cxn modelId="{9E0C83B8-48CD-4795-877E-54278778D09F}" type="presParOf" srcId="{EF9B1932-79A4-40E0-A8A9-896BB9C25556}" destId="{614466D8-83C0-47A6-AD88-AD4B6FFE2128}" srcOrd="1" destOrd="0" presId="urn:microsoft.com/office/officeart/2005/8/layout/process1"/>
    <dgm:cxn modelId="{12ACBD95-9A95-495E-B77D-AF693CD1CE0D}" type="presParOf" srcId="{614466D8-83C0-47A6-AD88-AD4B6FFE2128}" destId="{A43465FA-8B31-4F98-8136-F2DDD944FD4F}" srcOrd="0" destOrd="0" presId="urn:microsoft.com/office/officeart/2005/8/layout/process1"/>
    <dgm:cxn modelId="{E83ED3CF-35A4-41B3-B2FF-15F939A9100D}" type="presParOf" srcId="{EF9B1932-79A4-40E0-A8A9-896BB9C25556}" destId="{8786F88B-69BD-412A-8E65-6BDD857FEA9B}" srcOrd="2" destOrd="0" presId="urn:microsoft.com/office/officeart/2005/8/layout/process1"/>
    <dgm:cxn modelId="{459F8B22-47CE-49AA-9D74-853670927F86}" type="presParOf" srcId="{EF9B1932-79A4-40E0-A8A9-896BB9C25556}" destId="{A9711631-FAB6-45E4-99AA-644D88A14CF6}" srcOrd="3" destOrd="0" presId="urn:microsoft.com/office/officeart/2005/8/layout/process1"/>
    <dgm:cxn modelId="{71AA6856-81AF-422B-A725-3D8A43FD8E64}" type="presParOf" srcId="{A9711631-FAB6-45E4-99AA-644D88A14CF6}" destId="{6F6248B7-EA4F-4AE6-82A3-CED89F6242AF}" srcOrd="0" destOrd="0" presId="urn:microsoft.com/office/officeart/2005/8/layout/process1"/>
    <dgm:cxn modelId="{02B7B1BE-F93A-4A28-97AA-AE89D7684B46}" type="presParOf" srcId="{EF9B1932-79A4-40E0-A8A9-896BB9C25556}" destId="{59DE0BC9-3115-48F2-8D6C-8FD09BB9279A}" srcOrd="4" destOrd="0" presId="urn:microsoft.com/office/officeart/2005/8/layout/process1"/>
    <dgm:cxn modelId="{4172390F-24A7-4377-B321-A46B8DD0ECD3}" type="presParOf" srcId="{EF9B1932-79A4-40E0-A8A9-896BB9C25556}" destId="{0741B66F-4860-4F3D-9A6F-B7D4BC0AD95F}" srcOrd="5" destOrd="0" presId="urn:microsoft.com/office/officeart/2005/8/layout/process1"/>
    <dgm:cxn modelId="{D4BC7F6A-8327-4C7B-9CD0-0E5077B8D33D}" type="presParOf" srcId="{0741B66F-4860-4F3D-9A6F-B7D4BC0AD95F}" destId="{B69D4765-93A2-4CB7-B0BD-140745559E6A}" srcOrd="0" destOrd="0" presId="urn:microsoft.com/office/officeart/2005/8/layout/process1"/>
    <dgm:cxn modelId="{B29CB18F-D9E2-48CA-BE61-6C21AE415A13}" type="presParOf" srcId="{EF9B1932-79A4-40E0-A8A9-896BB9C25556}" destId="{CC60493E-ED33-48D0-8A10-9ACF39737EA6}" srcOrd="6" destOrd="0" presId="urn:microsoft.com/office/officeart/2005/8/layout/process1"/>
    <dgm:cxn modelId="{6C20248C-71B0-45D7-A3F4-A56DAFE3A8B4}" type="presParOf" srcId="{EF9B1932-79A4-40E0-A8A9-896BB9C25556}" destId="{52215BA0-BCAA-4843-9488-C493F8196D4E}" srcOrd="7" destOrd="0" presId="urn:microsoft.com/office/officeart/2005/8/layout/process1"/>
    <dgm:cxn modelId="{3EDFE508-DBCF-4CD7-899B-84B15DA4FBB1}" type="presParOf" srcId="{52215BA0-BCAA-4843-9488-C493F8196D4E}" destId="{CEBA93DD-7699-47B3-9E1F-7B9E78E9F988}" srcOrd="0" destOrd="0" presId="urn:microsoft.com/office/officeart/2005/8/layout/process1"/>
    <dgm:cxn modelId="{1E18C30E-0D95-44F6-A1F9-9F1D9C6B23EE}" type="presParOf" srcId="{EF9B1932-79A4-40E0-A8A9-896BB9C25556}" destId="{513377C6-3946-4C49-AFFC-7B295C7077A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FD57A-9758-455A-A2EF-11E384F86E9A}">
      <dsp:nvSpPr>
        <dsp:cNvPr id="0" name=""/>
        <dsp:cNvSpPr/>
      </dsp:nvSpPr>
      <dsp:spPr>
        <a:xfrm>
          <a:off x="0" y="1434431"/>
          <a:ext cx="10755549" cy="191257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D4EAB0-9477-405F-9FBD-550B216E6547}">
      <dsp:nvSpPr>
        <dsp:cNvPr id="0" name=""/>
        <dsp:cNvSpPr/>
      </dsp:nvSpPr>
      <dsp:spPr>
        <a:xfrm>
          <a:off x="827" y="0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000" kern="1200" dirty="0"/>
            <a:t>提升计划准确性，提升生产效率</a:t>
          </a:r>
        </a:p>
      </dsp:txBody>
      <dsp:txXfrm>
        <a:off x="827" y="0"/>
        <a:ext cx="1325799" cy="1912575"/>
      </dsp:txXfrm>
    </dsp:sp>
    <dsp:sp modelId="{D4F0CAE7-77B6-47A3-8898-03B60E16A59C}">
      <dsp:nvSpPr>
        <dsp:cNvPr id="0" name=""/>
        <dsp:cNvSpPr/>
      </dsp:nvSpPr>
      <dsp:spPr>
        <a:xfrm>
          <a:off x="42465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21422-0137-4394-83BB-18C069D86B44}">
      <dsp:nvSpPr>
        <dsp:cNvPr id="0" name=""/>
        <dsp:cNvSpPr/>
      </dsp:nvSpPr>
      <dsp:spPr>
        <a:xfrm>
          <a:off x="1392917" y="2868862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缩短产品生产时间，减少在制品数量</a:t>
          </a:r>
          <a:endParaRPr lang="zh-CN" sz="2000" kern="1200" dirty="0"/>
        </a:p>
      </dsp:txBody>
      <dsp:txXfrm>
        <a:off x="1392917" y="2868862"/>
        <a:ext cx="1325799" cy="1912575"/>
      </dsp:txXfrm>
    </dsp:sp>
    <dsp:sp modelId="{74633F67-D0A4-451C-A13A-283EE9210307}">
      <dsp:nvSpPr>
        <dsp:cNvPr id="0" name=""/>
        <dsp:cNvSpPr/>
      </dsp:nvSpPr>
      <dsp:spPr>
        <a:xfrm>
          <a:off x="181674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E4415-2D1B-4C93-85EB-E2947FC72B75}">
      <dsp:nvSpPr>
        <dsp:cNvPr id="0" name=""/>
        <dsp:cNvSpPr/>
      </dsp:nvSpPr>
      <dsp:spPr>
        <a:xfrm>
          <a:off x="2785007" y="0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减少人工作业时间，节省人力</a:t>
          </a:r>
          <a:endParaRPr lang="zh-CN" sz="2000" kern="1200" dirty="0"/>
        </a:p>
      </dsp:txBody>
      <dsp:txXfrm>
        <a:off x="2785007" y="0"/>
        <a:ext cx="1325799" cy="1912575"/>
      </dsp:txXfrm>
    </dsp:sp>
    <dsp:sp modelId="{F8BFD80C-DA69-4820-B448-EE079BE423B2}">
      <dsp:nvSpPr>
        <dsp:cNvPr id="0" name=""/>
        <dsp:cNvSpPr/>
      </dsp:nvSpPr>
      <dsp:spPr>
        <a:xfrm>
          <a:off x="320883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D0F02-BA46-42D6-96E1-55D000DEB065}">
      <dsp:nvSpPr>
        <dsp:cNvPr id="0" name=""/>
        <dsp:cNvSpPr/>
      </dsp:nvSpPr>
      <dsp:spPr>
        <a:xfrm>
          <a:off x="4177097" y="2868862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000" kern="1200" dirty="0"/>
            <a:t>提升准时交货率</a:t>
          </a:r>
        </a:p>
      </dsp:txBody>
      <dsp:txXfrm>
        <a:off x="4177097" y="2868862"/>
        <a:ext cx="1325799" cy="1912575"/>
      </dsp:txXfrm>
    </dsp:sp>
    <dsp:sp modelId="{503331D3-95B0-4DC9-BF8E-72266CF0A79F}">
      <dsp:nvSpPr>
        <dsp:cNvPr id="0" name=""/>
        <dsp:cNvSpPr/>
      </dsp:nvSpPr>
      <dsp:spPr>
        <a:xfrm>
          <a:off x="460092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05CD8-D4BD-4B16-901B-7E674C8BE10F}">
      <dsp:nvSpPr>
        <dsp:cNvPr id="0" name=""/>
        <dsp:cNvSpPr/>
      </dsp:nvSpPr>
      <dsp:spPr>
        <a:xfrm>
          <a:off x="5569187" y="0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降低库存减少欠料</a:t>
          </a:r>
          <a:endParaRPr lang="zh-CN" sz="2000" kern="1200" dirty="0"/>
        </a:p>
      </dsp:txBody>
      <dsp:txXfrm>
        <a:off x="5569187" y="0"/>
        <a:ext cx="1325799" cy="1912575"/>
      </dsp:txXfrm>
    </dsp:sp>
    <dsp:sp modelId="{7D118EF7-330B-4F37-9157-83BD24B768B4}">
      <dsp:nvSpPr>
        <dsp:cNvPr id="0" name=""/>
        <dsp:cNvSpPr/>
      </dsp:nvSpPr>
      <dsp:spPr>
        <a:xfrm>
          <a:off x="599301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13567-2887-40DD-AA6F-953E84803F99}">
      <dsp:nvSpPr>
        <dsp:cNvPr id="0" name=""/>
        <dsp:cNvSpPr/>
      </dsp:nvSpPr>
      <dsp:spPr>
        <a:xfrm>
          <a:off x="6961277" y="2868862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降低库存成本，减少呆料</a:t>
          </a:r>
          <a:endParaRPr lang="zh-CN" sz="2000" kern="1200" dirty="0"/>
        </a:p>
      </dsp:txBody>
      <dsp:txXfrm>
        <a:off x="6961277" y="2868862"/>
        <a:ext cx="1325799" cy="1912575"/>
      </dsp:txXfrm>
    </dsp:sp>
    <dsp:sp modelId="{006B5641-7EC9-4BA9-8A57-9342662B89E0}">
      <dsp:nvSpPr>
        <dsp:cNvPr id="0" name=""/>
        <dsp:cNvSpPr/>
      </dsp:nvSpPr>
      <dsp:spPr>
        <a:xfrm>
          <a:off x="738510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7F9AD-1B97-4033-8DAC-19095BCC5187}">
      <dsp:nvSpPr>
        <dsp:cNvPr id="0" name=""/>
        <dsp:cNvSpPr/>
      </dsp:nvSpPr>
      <dsp:spPr>
        <a:xfrm>
          <a:off x="8353366" y="0"/>
          <a:ext cx="1325799" cy="1912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000" kern="1200" dirty="0"/>
            <a:t>减少部门间协调时间，减少会议</a:t>
          </a:r>
        </a:p>
      </dsp:txBody>
      <dsp:txXfrm>
        <a:off x="8353366" y="0"/>
        <a:ext cx="1325799" cy="1912575"/>
      </dsp:txXfrm>
    </dsp:sp>
    <dsp:sp modelId="{446C1425-DEAA-4F68-AC5D-E33AA7F07B3D}">
      <dsp:nvSpPr>
        <dsp:cNvPr id="0" name=""/>
        <dsp:cNvSpPr/>
      </dsp:nvSpPr>
      <dsp:spPr>
        <a:xfrm>
          <a:off x="8777195" y="2151647"/>
          <a:ext cx="478143" cy="47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60B04-0F01-4F19-A4C2-96DED283E949}">
      <dsp:nvSpPr>
        <dsp:cNvPr id="0" name=""/>
        <dsp:cNvSpPr/>
      </dsp:nvSpPr>
      <dsp:spPr>
        <a:xfrm>
          <a:off x="4734" y="91953"/>
          <a:ext cx="2070069" cy="1242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kern="1200"/>
            <a:t>计划不准</a:t>
          </a:r>
        </a:p>
      </dsp:txBody>
      <dsp:txXfrm>
        <a:off x="41112" y="128331"/>
        <a:ext cx="1997313" cy="1169285"/>
      </dsp:txXfrm>
    </dsp:sp>
    <dsp:sp modelId="{26FA7382-E9C5-47CE-95D1-93BCCEB00287}">
      <dsp:nvSpPr>
        <dsp:cNvPr id="0" name=""/>
        <dsp:cNvSpPr/>
      </dsp:nvSpPr>
      <dsp:spPr>
        <a:xfrm>
          <a:off x="2281811" y="456285"/>
          <a:ext cx="438854" cy="51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>
        <a:off x="2281811" y="558960"/>
        <a:ext cx="307198" cy="308027"/>
      </dsp:txXfrm>
    </dsp:sp>
    <dsp:sp modelId="{2A2E7C21-5F51-4CA4-A4A2-57A9A2B7647E}">
      <dsp:nvSpPr>
        <dsp:cNvPr id="0" name=""/>
        <dsp:cNvSpPr/>
      </dsp:nvSpPr>
      <dsp:spPr>
        <a:xfrm>
          <a:off x="2902832" y="91953"/>
          <a:ext cx="2070069" cy="1242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kern="1200" dirty="0"/>
            <a:t>人工查</a:t>
          </a:r>
          <a:r>
            <a:rPr lang="zh-CN" altLang="en-US" sz="2800" kern="1200" dirty="0"/>
            <a:t>生产</a:t>
          </a:r>
          <a:r>
            <a:rPr lang="zh-CN" sz="2800" kern="1200" dirty="0"/>
            <a:t>进度</a:t>
          </a:r>
          <a:r>
            <a:rPr lang="zh-CN" altLang="en-US" sz="2800" kern="1200" dirty="0"/>
            <a:t>和料况</a:t>
          </a:r>
          <a:endParaRPr lang="zh-CN" sz="2800" kern="1200" dirty="0"/>
        </a:p>
      </dsp:txBody>
      <dsp:txXfrm>
        <a:off x="2939210" y="128331"/>
        <a:ext cx="1997313" cy="1169285"/>
      </dsp:txXfrm>
    </dsp:sp>
    <dsp:sp modelId="{9633B269-44DF-498C-B967-6E76FB03A67E}">
      <dsp:nvSpPr>
        <dsp:cNvPr id="0" name=""/>
        <dsp:cNvSpPr/>
      </dsp:nvSpPr>
      <dsp:spPr>
        <a:xfrm>
          <a:off x="5179908" y="456285"/>
          <a:ext cx="438854" cy="51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>
        <a:off x="5179908" y="558960"/>
        <a:ext cx="307198" cy="308027"/>
      </dsp:txXfrm>
    </dsp:sp>
    <dsp:sp modelId="{2ED264F2-1F63-4A8E-B8A4-B1EDB6FDD888}">
      <dsp:nvSpPr>
        <dsp:cNvPr id="0" name=""/>
        <dsp:cNvSpPr/>
      </dsp:nvSpPr>
      <dsp:spPr>
        <a:xfrm>
          <a:off x="5800929" y="91953"/>
          <a:ext cx="2070069" cy="1242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kern="1200"/>
            <a:t>各部门花大量时间协调</a:t>
          </a:r>
        </a:p>
      </dsp:txBody>
      <dsp:txXfrm>
        <a:off x="5837307" y="128331"/>
        <a:ext cx="1997313" cy="1169285"/>
      </dsp:txXfrm>
    </dsp:sp>
    <dsp:sp modelId="{797DBD84-12DB-407F-BB87-10686A9C7505}">
      <dsp:nvSpPr>
        <dsp:cNvPr id="0" name=""/>
        <dsp:cNvSpPr/>
      </dsp:nvSpPr>
      <dsp:spPr>
        <a:xfrm>
          <a:off x="8078005" y="456285"/>
          <a:ext cx="438854" cy="513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900" kern="1200"/>
        </a:p>
      </dsp:txBody>
      <dsp:txXfrm>
        <a:off x="8078005" y="558960"/>
        <a:ext cx="307198" cy="308027"/>
      </dsp:txXfrm>
    </dsp:sp>
    <dsp:sp modelId="{5E1C6CBC-4911-41CC-B4EC-92282BEE8D53}">
      <dsp:nvSpPr>
        <dsp:cNvPr id="0" name=""/>
        <dsp:cNvSpPr/>
      </dsp:nvSpPr>
      <dsp:spPr>
        <a:xfrm>
          <a:off x="8699026" y="91953"/>
          <a:ext cx="2070069" cy="1242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kern="1200"/>
            <a:t>占用时间浪费人力</a:t>
          </a:r>
        </a:p>
      </dsp:txBody>
      <dsp:txXfrm>
        <a:off x="8735404" y="128331"/>
        <a:ext cx="1997313" cy="11692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577FD-5B11-480F-8AB7-754F0A37A9D8}">
      <dsp:nvSpPr>
        <dsp:cNvPr id="0" name=""/>
        <dsp:cNvSpPr/>
      </dsp:nvSpPr>
      <dsp:spPr>
        <a:xfrm>
          <a:off x="5260" y="412017"/>
          <a:ext cx="1630804" cy="1483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自动排程计划准确</a:t>
          </a:r>
          <a:endParaRPr lang="en-US" altLang="zh-CN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计划和进度通过平台发布</a:t>
          </a:r>
          <a:endParaRPr lang="en-US" altLang="zh-CN" sz="1800" kern="1200" dirty="0"/>
        </a:p>
      </dsp:txBody>
      <dsp:txXfrm>
        <a:off x="48696" y="455453"/>
        <a:ext cx="1543932" cy="1396140"/>
      </dsp:txXfrm>
    </dsp:sp>
    <dsp:sp modelId="{614466D8-83C0-47A6-AD88-AD4B6FFE2128}">
      <dsp:nvSpPr>
        <dsp:cNvPr id="0" name=""/>
        <dsp:cNvSpPr/>
      </dsp:nvSpPr>
      <dsp:spPr>
        <a:xfrm>
          <a:off x="1799145" y="951303"/>
          <a:ext cx="345730" cy="404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1799145" y="1032191"/>
        <a:ext cx="242011" cy="242663"/>
      </dsp:txXfrm>
    </dsp:sp>
    <dsp:sp modelId="{8786F88B-69BD-412A-8E65-6BDD857FEA9B}">
      <dsp:nvSpPr>
        <dsp:cNvPr id="0" name=""/>
        <dsp:cNvSpPr/>
      </dsp:nvSpPr>
      <dsp:spPr>
        <a:xfrm>
          <a:off x="2288386" y="412017"/>
          <a:ext cx="1630804" cy="1483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自动</a:t>
          </a:r>
          <a:r>
            <a:rPr lang="zh-CN" altLang="en-US" sz="1800" kern="1200" dirty="0"/>
            <a:t>从</a:t>
          </a:r>
          <a:r>
            <a:rPr lang="en-US" altLang="zh-CN" sz="1800" kern="1200" dirty="0"/>
            <a:t>MES</a:t>
          </a:r>
          <a:r>
            <a:rPr lang="zh-CN" sz="1800" kern="1200" dirty="0"/>
            <a:t>读取进度</a:t>
          </a:r>
        </a:p>
      </dsp:txBody>
      <dsp:txXfrm>
        <a:off x="2331822" y="455453"/>
        <a:ext cx="1543932" cy="1396140"/>
      </dsp:txXfrm>
    </dsp:sp>
    <dsp:sp modelId="{A9711631-FAB6-45E4-99AA-644D88A14CF6}">
      <dsp:nvSpPr>
        <dsp:cNvPr id="0" name=""/>
        <dsp:cNvSpPr/>
      </dsp:nvSpPr>
      <dsp:spPr>
        <a:xfrm>
          <a:off x="4082271" y="951303"/>
          <a:ext cx="345730" cy="404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4082271" y="1032191"/>
        <a:ext cx="242011" cy="242663"/>
      </dsp:txXfrm>
    </dsp:sp>
    <dsp:sp modelId="{59DE0BC9-3115-48F2-8D6C-8FD09BB9279A}">
      <dsp:nvSpPr>
        <dsp:cNvPr id="0" name=""/>
        <dsp:cNvSpPr/>
      </dsp:nvSpPr>
      <dsp:spPr>
        <a:xfrm>
          <a:off x="4571513" y="412017"/>
          <a:ext cx="1630804" cy="1483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/>
            <a:t>各部门通过</a:t>
          </a:r>
          <a:r>
            <a:rPr lang="en-US" sz="1800" kern="1200"/>
            <a:t>WEB</a:t>
          </a:r>
          <a:r>
            <a:rPr lang="zh-CN" sz="1800" kern="1200"/>
            <a:t>查询生产与交货计划</a:t>
          </a:r>
        </a:p>
      </dsp:txBody>
      <dsp:txXfrm>
        <a:off x="4614949" y="455453"/>
        <a:ext cx="1543932" cy="1396140"/>
      </dsp:txXfrm>
    </dsp:sp>
    <dsp:sp modelId="{0741B66F-4860-4F3D-9A6F-B7D4BC0AD95F}">
      <dsp:nvSpPr>
        <dsp:cNvPr id="0" name=""/>
        <dsp:cNvSpPr/>
      </dsp:nvSpPr>
      <dsp:spPr>
        <a:xfrm>
          <a:off x="6365398" y="951303"/>
          <a:ext cx="345730" cy="404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6365398" y="1032191"/>
        <a:ext cx="242011" cy="242663"/>
      </dsp:txXfrm>
    </dsp:sp>
    <dsp:sp modelId="{CC60493E-ED33-48D0-8A10-9ACF39737EA6}">
      <dsp:nvSpPr>
        <dsp:cNvPr id="0" name=""/>
        <dsp:cNvSpPr/>
      </dsp:nvSpPr>
      <dsp:spPr>
        <a:xfrm>
          <a:off x="6854639" y="412017"/>
          <a:ext cx="1630804" cy="1483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不需要经常开会，按排产结果做工作准备</a:t>
          </a:r>
        </a:p>
      </dsp:txBody>
      <dsp:txXfrm>
        <a:off x="6898075" y="455453"/>
        <a:ext cx="1543932" cy="1396140"/>
      </dsp:txXfrm>
    </dsp:sp>
    <dsp:sp modelId="{52215BA0-BCAA-4843-9488-C493F8196D4E}">
      <dsp:nvSpPr>
        <dsp:cNvPr id="0" name=""/>
        <dsp:cNvSpPr/>
      </dsp:nvSpPr>
      <dsp:spPr>
        <a:xfrm>
          <a:off x="8648524" y="951303"/>
          <a:ext cx="345730" cy="4044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8648524" y="1032191"/>
        <a:ext cx="242011" cy="242663"/>
      </dsp:txXfrm>
    </dsp:sp>
    <dsp:sp modelId="{513377C6-3946-4C49-AFFC-7B295C7077A4}">
      <dsp:nvSpPr>
        <dsp:cNvPr id="0" name=""/>
        <dsp:cNvSpPr/>
      </dsp:nvSpPr>
      <dsp:spPr>
        <a:xfrm>
          <a:off x="9137765" y="412017"/>
          <a:ext cx="1630804" cy="14830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各部门</a:t>
          </a:r>
          <a:r>
            <a:rPr lang="zh-CN" sz="1800" kern="1200" dirty="0"/>
            <a:t>节省大量人力</a:t>
          </a:r>
          <a:r>
            <a:rPr lang="zh-CN" altLang="en-US" sz="1800" kern="1200" dirty="0"/>
            <a:t>时间</a:t>
          </a:r>
          <a:endParaRPr lang="zh-CN" sz="1800" kern="1200" dirty="0"/>
        </a:p>
      </dsp:txBody>
      <dsp:txXfrm>
        <a:off x="9181201" y="455453"/>
        <a:ext cx="1543932" cy="1396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D4E71-4E31-4E62-9D80-C258A0150B50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B9066-DB8C-4E1A-A96F-F78B44093E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17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C5F104-55EA-49A6-8ADC-A036F5CC6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EDC85E9-33C9-4D1D-AA4C-025C64EBD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2430E0-856D-4E5D-AD53-366E4F36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7E735F-BCFC-4D5D-96B2-0A609BB1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6D0C8A-B8B9-4DE1-B77A-4450892A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41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4AA197-20CA-48F1-806D-9C40A43E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80CE2F-76E7-4F5D-8427-15F1DA99A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38701F-ED4A-4373-BDA1-A0CA5475D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3FE604-3410-45FF-B9D8-61D6D7E3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A6F7FD-1882-469E-A9A5-427EC0519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428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F300ED5-7795-422F-A771-15E8AD42F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D21D7F7-6424-4843-A8C7-F17723064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E2689C-B380-4A18-975D-0527383F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96F3CF-5D2B-4DE6-8D00-B45133D1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8AF197-CD92-4947-8CCC-1E0028FE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730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ACEF43AB-9A61-478D-9ED3-E9E22911E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1163" y="121378"/>
            <a:ext cx="1019509" cy="591102"/>
          </a:xfrm>
          <a:prstGeom prst="rect">
            <a:avLst/>
          </a:prstGeom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id="{F02C0513-F3A9-439B-9938-F3D64C06CD10}"/>
              </a:ext>
            </a:extLst>
          </p:cNvPr>
          <p:cNvSpPr txBox="1">
            <a:spLocks/>
          </p:cNvSpPr>
          <p:nvPr userDrawn="1"/>
        </p:nvSpPr>
        <p:spPr>
          <a:xfrm>
            <a:off x="816536" y="0"/>
            <a:ext cx="10537156" cy="79210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5900" kern="1200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608990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1217981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826971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2435962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/>
            <a:endParaRPr lang="zh-CN" altLang="en-US" sz="4399" dirty="0">
              <a:solidFill>
                <a:srgbClr val="0070C0"/>
              </a:solidFill>
            </a:endParaRPr>
          </a:p>
        </p:txBody>
      </p:sp>
      <p:sp>
        <p:nvSpPr>
          <p:cNvPr id="6" name="标题占位符 1">
            <a:extLst>
              <a:ext uri="{FF2B5EF4-FFF2-40B4-BE49-F238E27FC236}">
                <a16:creationId xmlns:a16="http://schemas.microsoft.com/office/drawing/2014/main" id="{AFA15226-ABCF-45D9-AFC9-2B94391C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203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4765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14F76-678D-4579-A79D-49C6ECBAF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566E65-18B8-4DA2-B95A-760D9673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9BBC9B-74E3-446E-8F5A-11FE72BA4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B0973F-5008-480F-87CD-148676C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90BE0E-5F7B-4902-AB03-44F5CDC6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97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0BB679-D5E9-4F0E-BEAD-9EE559635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6770DD-85F9-4846-A16A-21FF5030C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90A07E-CADA-4492-B113-A5CDD810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53002F-1063-422B-A28F-222DE8FA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D94D63-EB8C-41E6-8DD4-FEDD9191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93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C4005F-2A8B-404A-94BA-E364DD55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517AA4-FE34-44E8-91FE-9E9D39B6F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F9015B4-20D1-46C3-A16A-AB51F201A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0C0AE5-2AAB-4218-94B7-C240C074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FD2E8D9-3F09-46BC-ADD8-ADD85C058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3B932D-E5E1-48FF-95BF-842788B34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2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BDDF7A-77E3-4039-8E1F-C8ACADF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60CA31-36E6-4AE4-8751-E89320D77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53D9F4-4375-4529-87DC-3903AEE62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4259C96-E415-4017-BFEF-324A23C35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59B82C0-CB0E-4CE0-8D17-11BE0F7BC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04FED0F-3FF7-49A2-82AB-50AB4BEA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2E61B7C-954D-4739-8897-F5C0B08C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F6C246B-9DFD-4579-9502-81087156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28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333B5B-86D9-41ED-8F20-8C6D1075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BA25480-9DC0-4605-A6CF-A2ECFBD0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29EE028-53A1-40F8-A3CD-199D28FE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413C5AC-DD4D-4B6B-9819-DBB8BBA5A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74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EA0542-B17E-4D0A-B6E3-4594B73A4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3CB6854-06A7-4012-9BE9-714A161E2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DB9F44-DA51-48FD-87B2-D0C4FCAE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0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1F5458-1339-45FA-BDD0-AB664CC0B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8897DB-2FB9-49C8-9236-F8F0ADBF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70DD41-9B4C-46CC-BC81-D9CE9004D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32650A-1BA1-4095-A548-9149AB8F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7321D4-B15F-4E80-8C62-E413D7393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C484F1-F226-4A1A-B286-5686601B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99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EB677C-E1D0-4B89-BB94-01057353A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293318B-CE28-47EE-A3DF-ED60B0611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FD2DAC-3553-4290-BFCE-B5D3B2782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501DF9-1EB6-46B1-A1E7-379C1BFF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9DEF6B-A738-4E1E-A383-8D70ABC1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E93CBF-55B9-4A97-8078-A34C593D0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6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EE15103-2B71-42D6-B0F9-B3EA06F79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D5AD4D-18F5-43E7-994D-1DFD29E48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64FB8A-5241-494B-A746-667D3003C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264F5-E697-4E26-8AD4-0B88AB6A6627}" type="datetimeFigureOut">
              <a:rPr lang="zh-CN" altLang="en-US" smtClean="0"/>
              <a:t>2020/11/21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7C6DDC-4168-42D4-BA5A-5FA85418A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AF5A57-1107-4426-A1BF-51D3F29ABE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7ECF7-B0F0-4283-9788-EFC1965D81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757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C69D4C-BC5C-44FB-BA3C-72409430A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976" y="4536488"/>
            <a:ext cx="9235317" cy="956493"/>
          </a:xfrm>
        </p:spPr>
        <p:txBody>
          <a:bodyPr>
            <a:normAutofit/>
          </a:bodyPr>
          <a:lstStyle/>
          <a:p>
            <a:pPr algn="l"/>
            <a:r>
              <a:rPr lang="en-US" altLang="zh-CN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APS</a:t>
            </a:r>
            <a:r>
              <a:rPr lang="zh-CN" altLang="zh-CN" sz="4400" dirty="0">
                <a:solidFill>
                  <a:schemeClr val="accent2">
                    <a:lumMod val="75000"/>
                  </a:schemeClr>
                </a:solidFill>
              </a:rPr>
              <a:t>系统导入效益分析</a:t>
            </a:r>
            <a:endParaRPr lang="zh-CN" altLang="en-US" sz="44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5E4D758-BB50-40C1-8DBE-B34BA2281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926" y="477044"/>
            <a:ext cx="10458450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38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4B5C010E-E807-4CCB-A977-C2FBB528E3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507061"/>
              </p:ext>
            </p:extLst>
          </p:nvPr>
        </p:nvGraphicFramePr>
        <p:xfrm>
          <a:off x="577336" y="1197269"/>
          <a:ext cx="10755549" cy="47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标题 2">
            <a:extLst>
              <a:ext uri="{FF2B5EF4-FFF2-40B4-BE49-F238E27FC236}">
                <a16:creationId xmlns:a16="http://schemas.microsoft.com/office/drawing/2014/main" id="{459529D9-BF91-4CB9-AD91-41F153621FF2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zh-CN" dirty="0"/>
              <a:t>系统导入效益分析</a:t>
            </a:r>
          </a:p>
        </p:txBody>
      </p:sp>
    </p:spTree>
    <p:extLst>
      <p:ext uri="{BB962C8B-B14F-4D97-AF65-F5344CB8AC3E}">
        <p14:creationId xmlns:p14="http://schemas.microsoft.com/office/powerpoint/2010/main" val="403523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81AC34-2EF2-455C-80FF-833A6C0AC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缩短工序间间隔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C6545D4-C8FA-4D5F-8C25-ABFAB119204A}"/>
              </a:ext>
            </a:extLst>
          </p:cNvPr>
          <p:cNvSpPr txBox="1"/>
          <p:nvPr/>
        </p:nvSpPr>
        <p:spPr>
          <a:xfrm>
            <a:off x="976542" y="1242874"/>
            <a:ext cx="9392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人工排程时，因为受到手工计算能力的限制，通常工序间会跨班次排程，整个生产周期拉的很长， 在制品数量多。 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28E63C6-DAD2-4B99-B5F5-D9D5103E64BF}"/>
              </a:ext>
            </a:extLst>
          </p:cNvPr>
          <p:cNvSpPr/>
          <p:nvPr/>
        </p:nvSpPr>
        <p:spPr>
          <a:xfrm>
            <a:off x="1428319" y="2723482"/>
            <a:ext cx="1287262" cy="292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工序</a:t>
            </a:r>
            <a:r>
              <a:rPr lang="en-US" altLang="zh-CN" dirty="0"/>
              <a:t>-1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F1F6BA3-52ED-4B41-9868-24E41D7292ED}"/>
              </a:ext>
            </a:extLst>
          </p:cNvPr>
          <p:cNvSpPr/>
          <p:nvPr/>
        </p:nvSpPr>
        <p:spPr>
          <a:xfrm>
            <a:off x="3098305" y="3017926"/>
            <a:ext cx="1287262" cy="292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工序</a:t>
            </a:r>
            <a:r>
              <a:rPr lang="en-US" altLang="zh-CN" dirty="0"/>
              <a:t>-2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6B54413-141E-4682-B4AD-6321E7E0DE40}"/>
              </a:ext>
            </a:extLst>
          </p:cNvPr>
          <p:cNvSpPr/>
          <p:nvPr/>
        </p:nvSpPr>
        <p:spPr>
          <a:xfrm>
            <a:off x="4759911" y="3349101"/>
            <a:ext cx="1287262" cy="292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工序</a:t>
            </a:r>
            <a:r>
              <a:rPr lang="en-US" altLang="zh-CN" dirty="0"/>
              <a:t>-3</a:t>
            </a:r>
            <a:endParaRPr lang="zh-CN" altLang="en-US" dirty="0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D2D9E65F-8453-4F00-83C5-DE9E8B9F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616693"/>
              </p:ext>
            </p:extLst>
          </p:nvPr>
        </p:nvGraphicFramePr>
        <p:xfrm>
          <a:off x="1428319" y="226929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6820877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895682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36197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417899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2527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7/1</a:t>
                      </a:r>
                      <a:r>
                        <a:rPr lang="zh-CN" altLang="en-US" dirty="0"/>
                        <a:t>白班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7/1</a:t>
                      </a:r>
                      <a:r>
                        <a:rPr lang="zh-CN" altLang="en-US" dirty="0"/>
                        <a:t>夜班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7/2</a:t>
                      </a:r>
                      <a:r>
                        <a:rPr lang="zh-CN" altLang="en-US" dirty="0"/>
                        <a:t>白班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927101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61AB5F39-4B13-4F73-8C3D-7F12C0EABBE9}"/>
              </a:ext>
            </a:extLst>
          </p:cNvPr>
          <p:cNvSpPr/>
          <p:nvPr/>
        </p:nvSpPr>
        <p:spPr>
          <a:xfrm>
            <a:off x="2339266" y="711201"/>
            <a:ext cx="5770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连接符: 肘形 11">
            <a:extLst>
              <a:ext uri="{FF2B5EF4-FFF2-40B4-BE49-F238E27FC236}">
                <a16:creationId xmlns:a16="http://schemas.microsoft.com/office/drawing/2014/main" id="{50B65F03-1835-478C-9DB0-62491DAD6796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2715581" y="2869964"/>
            <a:ext cx="382724" cy="2944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18" name="连接符: 肘形 17">
            <a:extLst>
              <a:ext uri="{FF2B5EF4-FFF2-40B4-BE49-F238E27FC236}">
                <a16:creationId xmlns:a16="http://schemas.microsoft.com/office/drawing/2014/main" id="{A30B6022-EE63-47B9-81EC-7A9228DB245C}"/>
              </a:ext>
            </a:extLst>
          </p:cNvPr>
          <p:cNvCxnSpPr>
            <a:stCxn id="6" idx="3"/>
            <a:endCxn id="8" idx="1"/>
          </p:cNvCxnSpPr>
          <p:nvPr/>
        </p:nvCxnSpPr>
        <p:spPr>
          <a:xfrm>
            <a:off x="4385567" y="3164408"/>
            <a:ext cx="374344" cy="33117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1E41A8F4-8564-4C04-9080-C02F7CA3B058}"/>
              </a:ext>
            </a:extLst>
          </p:cNvPr>
          <p:cNvSpPr/>
          <p:nvPr/>
        </p:nvSpPr>
        <p:spPr>
          <a:xfrm>
            <a:off x="1198979" y="5237559"/>
            <a:ext cx="1287262" cy="292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工序</a:t>
            </a:r>
            <a:r>
              <a:rPr lang="en-US" altLang="zh-CN" dirty="0"/>
              <a:t>-1</a:t>
            </a:r>
            <a:endParaRPr lang="zh-CN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A3D17101-9265-438F-895E-86795FC4C443}"/>
              </a:ext>
            </a:extLst>
          </p:cNvPr>
          <p:cNvSpPr/>
          <p:nvPr/>
        </p:nvSpPr>
        <p:spPr>
          <a:xfrm>
            <a:off x="1504271" y="5697590"/>
            <a:ext cx="1287262" cy="292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工序</a:t>
            </a:r>
            <a:r>
              <a:rPr lang="en-US" altLang="zh-CN" dirty="0"/>
              <a:t>-2</a:t>
            </a:r>
            <a:endParaRPr lang="zh-CN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650DF91-D675-42CE-81C1-0FA12C073DAB}"/>
              </a:ext>
            </a:extLst>
          </p:cNvPr>
          <p:cNvSpPr/>
          <p:nvPr/>
        </p:nvSpPr>
        <p:spPr>
          <a:xfrm>
            <a:off x="1842610" y="6155414"/>
            <a:ext cx="1287262" cy="292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工序</a:t>
            </a:r>
            <a:r>
              <a:rPr lang="en-US" altLang="zh-CN" dirty="0"/>
              <a:t>-3</a:t>
            </a:r>
            <a:endParaRPr lang="zh-CN" altLang="en-US" dirty="0"/>
          </a:p>
        </p:txBody>
      </p:sp>
      <p:graphicFrame>
        <p:nvGraphicFramePr>
          <p:cNvPr id="26" name="表格 9">
            <a:extLst>
              <a:ext uri="{FF2B5EF4-FFF2-40B4-BE49-F238E27FC236}">
                <a16:creationId xmlns:a16="http://schemas.microsoft.com/office/drawing/2014/main" id="{3445D5DA-36C6-4548-8841-72D26F8AD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06287"/>
              </p:ext>
            </p:extLst>
          </p:nvPr>
        </p:nvGraphicFramePr>
        <p:xfrm>
          <a:off x="1198979" y="478337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6820877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895682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136197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4178998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2527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7/1</a:t>
                      </a:r>
                      <a:r>
                        <a:rPr lang="zh-CN" altLang="en-US" dirty="0"/>
                        <a:t>白班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7/1</a:t>
                      </a:r>
                      <a:r>
                        <a:rPr lang="zh-CN" altLang="en-US" dirty="0"/>
                        <a:t>夜班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7/2</a:t>
                      </a:r>
                      <a:r>
                        <a:rPr lang="zh-CN" altLang="en-US" dirty="0"/>
                        <a:t>白班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927101"/>
                  </a:ext>
                </a:extLst>
              </a:tr>
            </a:tbl>
          </a:graphicData>
        </a:graphic>
      </p:graphicFrame>
      <p:cxnSp>
        <p:nvCxnSpPr>
          <p:cNvPr id="28" name="连接符: 肘形 27">
            <a:extLst>
              <a:ext uri="{FF2B5EF4-FFF2-40B4-BE49-F238E27FC236}">
                <a16:creationId xmlns:a16="http://schemas.microsoft.com/office/drawing/2014/main" id="{BC476559-4A78-44A0-9B91-28F09B9C6265}"/>
              </a:ext>
            </a:extLst>
          </p:cNvPr>
          <p:cNvCxnSpPr>
            <a:cxnSpLocks/>
            <a:stCxn id="20" idx="3"/>
            <a:endCxn id="22" idx="1"/>
          </p:cNvCxnSpPr>
          <p:nvPr/>
        </p:nvCxnSpPr>
        <p:spPr>
          <a:xfrm flipH="1">
            <a:off x="1504271" y="5384041"/>
            <a:ext cx="981970" cy="460031"/>
          </a:xfrm>
          <a:prstGeom prst="bentConnector5">
            <a:avLst>
              <a:gd name="adj1" fmla="val -23280"/>
              <a:gd name="adj2" fmla="val 50000"/>
              <a:gd name="adj3" fmla="val 123280"/>
            </a:avLst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30" name="连接符: 肘形 29">
            <a:extLst>
              <a:ext uri="{FF2B5EF4-FFF2-40B4-BE49-F238E27FC236}">
                <a16:creationId xmlns:a16="http://schemas.microsoft.com/office/drawing/2014/main" id="{D4D30BEC-2A56-4CA7-BE22-B9B3AE9268A2}"/>
              </a:ext>
            </a:extLst>
          </p:cNvPr>
          <p:cNvCxnSpPr>
            <a:cxnSpLocks/>
            <a:stCxn id="22" idx="3"/>
            <a:endCxn id="24" idx="1"/>
          </p:cNvCxnSpPr>
          <p:nvPr/>
        </p:nvCxnSpPr>
        <p:spPr>
          <a:xfrm flipH="1">
            <a:off x="1842610" y="5844072"/>
            <a:ext cx="948923" cy="457824"/>
          </a:xfrm>
          <a:prstGeom prst="bentConnector5">
            <a:avLst>
              <a:gd name="adj1" fmla="val -24090"/>
              <a:gd name="adj2" fmla="val 50000"/>
              <a:gd name="adj3" fmla="val 124090"/>
            </a:avLst>
          </a:prstGeom>
          <a:ln>
            <a:tailEnd type="triangle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3A260E73-E370-46B4-B2DA-A920AF8F8407}"/>
              </a:ext>
            </a:extLst>
          </p:cNvPr>
          <p:cNvSpPr txBox="1"/>
          <p:nvPr/>
        </p:nvSpPr>
        <p:spPr>
          <a:xfrm>
            <a:off x="9871969" y="2269299"/>
            <a:ext cx="128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人工排程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FF37DE8E-1DDB-446E-8075-984D371F0E03}"/>
              </a:ext>
            </a:extLst>
          </p:cNvPr>
          <p:cNvSpPr txBox="1"/>
          <p:nvPr/>
        </p:nvSpPr>
        <p:spPr>
          <a:xfrm>
            <a:off x="9861363" y="5580623"/>
            <a:ext cx="142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APS</a:t>
            </a:r>
            <a:r>
              <a:rPr lang="zh-CN" altLang="en-US" dirty="0"/>
              <a:t>排程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74500AB4-BC4C-40D9-ADD3-5B447E69F795}"/>
              </a:ext>
            </a:extLst>
          </p:cNvPr>
          <p:cNvSpPr txBox="1"/>
          <p:nvPr/>
        </p:nvSpPr>
        <p:spPr>
          <a:xfrm>
            <a:off x="1029807" y="4169093"/>
            <a:ext cx="9339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APS</a:t>
            </a:r>
            <a:r>
              <a:rPr lang="zh-CN" altLang="en-US" dirty="0"/>
              <a:t>排程，工序间隔缩短， 在制品数量大大降低</a:t>
            </a:r>
          </a:p>
        </p:txBody>
      </p:sp>
    </p:spTree>
    <p:extLst>
      <p:ext uri="{BB962C8B-B14F-4D97-AF65-F5344CB8AC3E}">
        <p14:creationId xmlns:p14="http://schemas.microsoft.com/office/powerpoint/2010/main" val="127147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DF5695-A719-43DA-B6FC-D3A43D293D56}"/>
              </a:ext>
            </a:extLst>
          </p:cNvPr>
          <p:cNvSpPr txBox="1">
            <a:spLocks/>
          </p:cNvSpPr>
          <p:nvPr/>
        </p:nvSpPr>
        <p:spPr>
          <a:xfrm>
            <a:off x="596498" y="1197269"/>
            <a:ext cx="10511798" cy="1199636"/>
          </a:xfrm>
        </p:spPr>
        <p:txBody>
          <a:bodyPr>
            <a:normAutofit fontScale="92500" lnSpcReduction="20000"/>
          </a:bodyPr>
          <a:lstStyle>
            <a:lvl1pPr marL="456743" indent="-45674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989609" indent="-380619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2pPr>
            <a:lvl3pPr marL="1522476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3pPr>
            <a:lvl4pPr marL="2131466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4pPr>
            <a:lvl5pPr marL="2740457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5pPr>
            <a:lvl6pPr marL="3349447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43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42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41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/>
              <a:t>APS</a:t>
            </a:r>
            <a:r>
              <a:rPr lang="zh-CN" altLang="en-US" sz="2000" dirty="0"/>
              <a:t>严格按照标准产能排程，排程效率</a:t>
            </a:r>
            <a:r>
              <a:rPr lang="en-US" altLang="zh-CN" sz="2000" dirty="0"/>
              <a:t>100%</a:t>
            </a:r>
          </a:p>
          <a:p>
            <a:r>
              <a:rPr lang="zh-CN" altLang="en-US" sz="2000" dirty="0"/>
              <a:t>充分优化，减少不必要的工时浪费，减少紧急切换引发的资源浪费</a:t>
            </a:r>
            <a:endParaRPr lang="en-US" altLang="zh-CN" sz="2000" dirty="0"/>
          </a:p>
          <a:p>
            <a:r>
              <a:rPr lang="zh-CN" altLang="en-US" sz="2000" dirty="0"/>
              <a:t>提高生产效率</a:t>
            </a:r>
            <a:r>
              <a:rPr lang="en-US" altLang="zh-CN" sz="2000" dirty="0"/>
              <a:t>5%-10%</a:t>
            </a:r>
          </a:p>
          <a:p>
            <a:r>
              <a:rPr lang="zh-CN" altLang="en-US" sz="2000" dirty="0"/>
              <a:t>节省人工作业时间</a:t>
            </a:r>
            <a:r>
              <a:rPr lang="en-US" altLang="zh-CN" sz="2000" dirty="0"/>
              <a:t>50%</a:t>
            </a:r>
          </a:p>
          <a:p>
            <a:endParaRPr lang="zh-CN" altLang="en-US" sz="2000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F3990362-CACE-4A0D-A901-D296ED6EF246}"/>
              </a:ext>
            </a:extLst>
          </p:cNvPr>
          <p:cNvGraphicFramePr>
            <a:graphicFrameLocks noGrp="1"/>
          </p:cNvGraphicFramePr>
          <p:nvPr/>
        </p:nvGraphicFramePr>
        <p:xfrm>
          <a:off x="596497" y="2802069"/>
          <a:ext cx="10511799" cy="3709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20">
                  <a:extLst>
                    <a:ext uri="{9D8B030D-6E8A-4147-A177-3AD203B41FA5}">
                      <a16:colId xmlns:a16="http://schemas.microsoft.com/office/drawing/2014/main" val="1903535591"/>
                    </a:ext>
                  </a:extLst>
                </a:gridCol>
                <a:gridCol w="4160970">
                  <a:extLst>
                    <a:ext uri="{9D8B030D-6E8A-4147-A177-3AD203B41FA5}">
                      <a16:colId xmlns:a16="http://schemas.microsoft.com/office/drawing/2014/main" val="3260218252"/>
                    </a:ext>
                  </a:extLst>
                </a:gridCol>
                <a:gridCol w="4501509">
                  <a:extLst>
                    <a:ext uri="{9D8B030D-6E8A-4147-A177-3AD203B41FA5}">
                      <a16:colId xmlns:a16="http://schemas.microsoft.com/office/drawing/2014/main" val="2376434961"/>
                    </a:ext>
                  </a:extLst>
                </a:gridCol>
              </a:tblGrid>
              <a:tr h="432191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项目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人工排程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APS</a:t>
                      </a:r>
                      <a:r>
                        <a:rPr lang="zh-CN" altLang="en-US" sz="2000" dirty="0"/>
                        <a:t>排程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2561745894"/>
                  </a:ext>
                </a:extLst>
              </a:tr>
              <a:tr h="700866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工时维护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计划员独立维护工时</a:t>
                      </a:r>
                      <a:r>
                        <a:rPr lang="en-US" altLang="zh-CN" sz="2000" dirty="0"/>
                        <a:t>-</a:t>
                      </a:r>
                      <a:r>
                        <a:rPr lang="zh-CN" altLang="en-US" sz="2000" dirty="0"/>
                        <a:t>可能不准确</a:t>
                      </a:r>
                    </a:p>
                    <a:p>
                      <a:endParaRPr lang="zh-CN" altLang="en-US" sz="2000" dirty="0"/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IE</a:t>
                      </a:r>
                      <a:r>
                        <a:rPr lang="zh-CN" altLang="en-US" sz="2000" dirty="0"/>
                        <a:t>统一维护工时</a:t>
                      </a:r>
                      <a:r>
                        <a:rPr lang="en-US" altLang="zh-CN" sz="2000" dirty="0"/>
                        <a:t>-</a:t>
                      </a:r>
                      <a:r>
                        <a:rPr lang="zh-CN" altLang="en-US" sz="2000" dirty="0"/>
                        <a:t>准确唯一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568565170"/>
                  </a:ext>
                </a:extLst>
              </a:tr>
              <a:tr h="396136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产能过剩时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车间会降低生产效率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排程出现空档时</a:t>
                      </a:r>
                      <a:r>
                        <a:rPr lang="en-US" altLang="zh-CN" sz="2000" dirty="0"/>
                        <a:t>-</a:t>
                      </a:r>
                      <a:r>
                        <a:rPr lang="zh-CN" altLang="en-US" sz="2000" dirty="0"/>
                        <a:t>减少加班时间，放假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490996676"/>
                  </a:ext>
                </a:extLst>
              </a:tr>
              <a:tr h="700866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产能不足时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不能提前发现，交货延时，紧急切换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提前发现，早做准备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3072369118"/>
                  </a:ext>
                </a:extLst>
              </a:tr>
              <a:tr h="700866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计划变更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计划变更引发混乱，产线会发生停工等待，多次紧急切换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APS</a:t>
                      </a:r>
                      <a:r>
                        <a:rPr lang="zh-CN" altLang="en-US" sz="2000" dirty="0"/>
                        <a:t>快速重排修改计划，避免停工等待，减少切换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559104772"/>
                  </a:ext>
                </a:extLst>
              </a:tr>
              <a:tr h="777944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临时缺料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临时缺料引发计划混乱，产线紧急切换带来资源浪费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提前分析料况，避免临时发现欠料引发的计划变更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1896518673"/>
                  </a:ext>
                </a:extLst>
              </a:tr>
            </a:tbl>
          </a:graphicData>
        </a:graphic>
      </p:graphicFrame>
      <p:sp>
        <p:nvSpPr>
          <p:cNvPr id="5" name="标题 4">
            <a:extLst>
              <a:ext uri="{FF2B5EF4-FFF2-40B4-BE49-F238E27FC236}">
                <a16:creationId xmlns:a16="http://schemas.microsoft.com/office/drawing/2014/main" id="{65CFE085-471E-4E4B-BA5D-6A6FA6C5241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zh-CN" dirty="0"/>
              <a:t>提高计划准确性</a:t>
            </a:r>
            <a:r>
              <a:rPr lang="en-US" altLang="zh-CN" dirty="0"/>
              <a:t>-</a:t>
            </a:r>
            <a:r>
              <a:rPr lang="zh-CN" altLang="en-US" dirty="0"/>
              <a:t>节省人力</a:t>
            </a:r>
          </a:p>
        </p:txBody>
      </p:sp>
    </p:spTree>
    <p:extLst>
      <p:ext uri="{BB962C8B-B14F-4D97-AF65-F5344CB8AC3E}">
        <p14:creationId xmlns:p14="http://schemas.microsoft.com/office/powerpoint/2010/main" val="401907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4">
            <a:extLst>
              <a:ext uri="{FF2B5EF4-FFF2-40B4-BE49-F238E27FC236}">
                <a16:creationId xmlns:a16="http://schemas.microsoft.com/office/drawing/2014/main" id="{75C1632F-AB57-4E46-99ED-A1E8FE1FDD0C}"/>
              </a:ext>
            </a:extLst>
          </p:cNvPr>
          <p:cNvSpPr txBox="1">
            <a:spLocks/>
          </p:cNvSpPr>
          <p:nvPr/>
        </p:nvSpPr>
        <p:spPr>
          <a:xfrm>
            <a:off x="400104" y="1278082"/>
            <a:ext cx="10664142" cy="529936"/>
          </a:xfrm>
        </p:spPr>
        <p:txBody>
          <a:bodyPr/>
          <a:lstStyle>
            <a:lvl1pPr marL="456743" indent="-45674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989609" indent="-380619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2pPr>
            <a:lvl3pPr marL="1522476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3pPr>
            <a:lvl4pPr marL="2131466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4pPr>
            <a:lvl5pPr marL="2740457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5pPr>
            <a:lvl6pPr marL="3349447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43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42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41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/>
              <a:t>导入</a:t>
            </a:r>
            <a:r>
              <a:rPr lang="en-US" altLang="zh-CN" sz="2400" dirty="0"/>
              <a:t>APS</a:t>
            </a:r>
            <a:r>
              <a:rPr lang="zh-CN" altLang="en-US" sz="2400" dirty="0"/>
              <a:t>，准时交货率提升</a:t>
            </a:r>
            <a:r>
              <a:rPr lang="en-US" altLang="zh-CN" sz="2400" dirty="0"/>
              <a:t>10%-20</a:t>
            </a:r>
            <a:endParaRPr lang="zh-CN" altLang="en-US" sz="2400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A66E1A5B-3AE8-4053-A867-15077843C409}"/>
              </a:ext>
            </a:extLst>
          </p:cNvPr>
          <p:cNvGraphicFramePr>
            <a:graphicFrameLocks noGrp="1"/>
          </p:cNvGraphicFramePr>
          <p:nvPr/>
        </p:nvGraphicFramePr>
        <p:xfrm>
          <a:off x="552447" y="2349130"/>
          <a:ext cx="10511798" cy="371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322">
                  <a:extLst>
                    <a:ext uri="{9D8B030D-6E8A-4147-A177-3AD203B41FA5}">
                      <a16:colId xmlns:a16="http://schemas.microsoft.com/office/drawing/2014/main" val="1903535591"/>
                    </a:ext>
                  </a:extLst>
                </a:gridCol>
                <a:gridCol w="4504204">
                  <a:extLst>
                    <a:ext uri="{9D8B030D-6E8A-4147-A177-3AD203B41FA5}">
                      <a16:colId xmlns:a16="http://schemas.microsoft.com/office/drawing/2014/main" val="3260218252"/>
                    </a:ext>
                  </a:extLst>
                </a:gridCol>
                <a:gridCol w="4752272">
                  <a:extLst>
                    <a:ext uri="{9D8B030D-6E8A-4147-A177-3AD203B41FA5}">
                      <a16:colId xmlns:a16="http://schemas.microsoft.com/office/drawing/2014/main" val="2376434961"/>
                    </a:ext>
                  </a:extLst>
                </a:gridCol>
              </a:tblGrid>
              <a:tr h="396136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项目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人工排程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APS</a:t>
                      </a:r>
                      <a:r>
                        <a:rPr lang="zh-CN" altLang="en-US" sz="2000" dirty="0"/>
                        <a:t>排程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2561745894"/>
                  </a:ext>
                </a:extLst>
              </a:tr>
              <a:tr h="1005595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交货预测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无法回复客户准确的交期，用估算方式给出不准确的交期</a:t>
                      </a:r>
                      <a:endParaRPr lang="en-US" altLang="zh-CN" sz="2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经常发生临时延期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自动排产，考虑资源和物料约束，给出准确交期，避免给出不能实现的承诺</a:t>
                      </a:r>
                      <a:endParaRPr lang="en-US" altLang="zh-CN" sz="2000" dirty="0"/>
                    </a:p>
                    <a:p>
                      <a:r>
                        <a:rPr lang="zh-CN" altLang="en-US" sz="2000" dirty="0"/>
                        <a:t>可以提早与客户沟通，提早调配资源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568565170"/>
                  </a:ext>
                </a:extLst>
              </a:tr>
              <a:tr h="1005595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料况不准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临近生产才发现欠料，引发交期延误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APS</a:t>
                      </a:r>
                      <a:r>
                        <a:rPr lang="zh-CN" altLang="en-US" sz="2000" dirty="0"/>
                        <a:t>改善料况，减少欠料发生率，从而降低因欠料引发的延期</a:t>
                      </a:r>
                      <a:endParaRPr lang="en-US" altLang="zh-CN" sz="2000" dirty="0"/>
                    </a:p>
                    <a:p>
                      <a:r>
                        <a:rPr lang="zh-CN" altLang="en-US" sz="2000" dirty="0"/>
                        <a:t>欠料可提早发现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490996676"/>
                  </a:ext>
                </a:extLst>
              </a:tr>
              <a:tr h="1310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计划变更</a:t>
                      </a:r>
                    </a:p>
                    <a:p>
                      <a:endParaRPr lang="zh-CN" altLang="en-US" sz="2000" dirty="0"/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计划变更时，对各订单交期的影响无法评估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APS</a:t>
                      </a:r>
                      <a:r>
                        <a:rPr lang="zh-CN" altLang="en-US" sz="2000" dirty="0"/>
                        <a:t>快速重排修改计划，重新计算所有订单交期。通过修改排程条件等手段避免产生严重后果</a:t>
                      </a:r>
                    </a:p>
                    <a:p>
                      <a:endParaRPr lang="zh-CN" altLang="en-US" sz="2000" dirty="0"/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3072369118"/>
                  </a:ext>
                </a:extLst>
              </a:tr>
            </a:tbl>
          </a:graphicData>
        </a:graphic>
      </p:graphicFrame>
      <p:sp>
        <p:nvSpPr>
          <p:cNvPr id="5" name="标题 4">
            <a:extLst>
              <a:ext uri="{FF2B5EF4-FFF2-40B4-BE49-F238E27FC236}">
                <a16:creationId xmlns:a16="http://schemas.microsoft.com/office/drawing/2014/main" id="{77855B5E-D307-45F6-BAA6-E0F21BF65465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zh-CN" dirty="0"/>
              <a:t>提高准时交货率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353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FDCC40-36F9-40D7-BE0C-C999CF9DA182}"/>
              </a:ext>
            </a:extLst>
          </p:cNvPr>
          <p:cNvSpPr txBox="1">
            <a:spLocks/>
          </p:cNvSpPr>
          <p:nvPr/>
        </p:nvSpPr>
        <p:spPr>
          <a:xfrm>
            <a:off x="440958" y="1394533"/>
            <a:ext cx="10910941" cy="827897"/>
          </a:xfrm>
        </p:spPr>
        <p:txBody>
          <a:bodyPr>
            <a:normAutofit fontScale="62500" lnSpcReduction="20000"/>
          </a:bodyPr>
          <a:lstStyle>
            <a:lvl1pPr marL="456743" indent="-456743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989609" indent="-380619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2pPr>
            <a:lvl3pPr marL="1522476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3pPr>
            <a:lvl4pPr marL="2131466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4pPr>
            <a:lvl5pPr marL="2740457" indent="-304495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5pPr>
            <a:lvl6pPr marL="3349447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43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42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418" indent="-304495" algn="l" defTabSz="12179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299" dirty="0"/>
              <a:t>导入</a:t>
            </a:r>
            <a:r>
              <a:rPr lang="en-US" altLang="zh-CN" sz="4299" dirty="0"/>
              <a:t>APS</a:t>
            </a:r>
            <a:r>
              <a:rPr lang="zh-CN" altLang="en-US" sz="4299" dirty="0"/>
              <a:t>后，从按照订单时间采购改为按照生产计划时间采购，降低库存水平平均达到</a:t>
            </a:r>
            <a:r>
              <a:rPr lang="en-US" altLang="zh-CN" sz="4299" dirty="0"/>
              <a:t>15-30%</a:t>
            </a:r>
            <a:endParaRPr lang="zh-CN" altLang="en-US" sz="4299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F86FA59-5FF2-4505-BA8C-27AF2C87EFDF}"/>
              </a:ext>
            </a:extLst>
          </p:cNvPr>
          <p:cNvSpPr/>
          <p:nvPr/>
        </p:nvSpPr>
        <p:spPr>
          <a:xfrm>
            <a:off x="3274573" y="2798292"/>
            <a:ext cx="1425948" cy="338206"/>
          </a:xfrm>
          <a:prstGeom prst="rect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2500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44C0B30-31BB-49E9-B7F5-D98B3734C4A1}"/>
              </a:ext>
            </a:extLst>
          </p:cNvPr>
          <p:cNvSpPr txBox="1"/>
          <p:nvPr/>
        </p:nvSpPr>
        <p:spPr>
          <a:xfrm>
            <a:off x="3137463" y="2281175"/>
            <a:ext cx="648989" cy="36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12/1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5887E2B-D5BD-484C-9018-171602EC899D}"/>
              </a:ext>
            </a:extLst>
          </p:cNvPr>
          <p:cNvSpPr/>
          <p:nvPr/>
        </p:nvSpPr>
        <p:spPr>
          <a:xfrm>
            <a:off x="4700521" y="2798292"/>
            <a:ext cx="1425948" cy="338206"/>
          </a:xfrm>
          <a:prstGeom prst="rect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2500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B6C552A-76EE-47E4-B9E6-AAA68A3D03DC}"/>
              </a:ext>
            </a:extLst>
          </p:cNvPr>
          <p:cNvSpPr/>
          <p:nvPr/>
        </p:nvSpPr>
        <p:spPr>
          <a:xfrm>
            <a:off x="6126469" y="2798292"/>
            <a:ext cx="1425948" cy="338206"/>
          </a:xfrm>
          <a:prstGeom prst="rect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2500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DD15674-8960-4A34-8765-CCB5C4C52E42}"/>
              </a:ext>
            </a:extLst>
          </p:cNvPr>
          <p:cNvSpPr/>
          <p:nvPr/>
        </p:nvSpPr>
        <p:spPr>
          <a:xfrm>
            <a:off x="7528044" y="2798292"/>
            <a:ext cx="1425948" cy="338206"/>
          </a:xfrm>
          <a:prstGeom prst="rect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2500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B43FDD3-9B95-4121-A05A-4820F5DF922D}"/>
              </a:ext>
            </a:extLst>
          </p:cNvPr>
          <p:cNvSpPr txBox="1"/>
          <p:nvPr/>
        </p:nvSpPr>
        <p:spPr>
          <a:xfrm>
            <a:off x="1848625" y="2798293"/>
            <a:ext cx="1096883" cy="64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生产时间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7FB8156-83C4-4DAD-84C5-DE4751435A8B}"/>
              </a:ext>
            </a:extLst>
          </p:cNvPr>
          <p:cNvSpPr txBox="1"/>
          <p:nvPr/>
        </p:nvSpPr>
        <p:spPr>
          <a:xfrm>
            <a:off x="4607592" y="2253754"/>
            <a:ext cx="648989" cy="36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12/8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DF28EC3-A4B7-4013-A8EF-97B10115E369}"/>
              </a:ext>
            </a:extLst>
          </p:cNvPr>
          <p:cNvSpPr txBox="1"/>
          <p:nvPr/>
        </p:nvSpPr>
        <p:spPr>
          <a:xfrm>
            <a:off x="6076198" y="2253754"/>
            <a:ext cx="754104" cy="36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12/15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AE4544B-3C99-4F3C-A801-EED28E6B15DA}"/>
              </a:ext>
            </a:extLst>
          </p:cNvPr>
          <p:cNvSpPr txBox="1"/>
          <p:nvPr/>
        </p:nvSpPr>
        <p:spPr>
          <a:xfrm>
            <a:off x="7528043" y="2253754"/>
            <a:ext cx="877507" cy="36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12/22</a:t>
            </a:r>
            <a:endParaRPr lang="zh-CN" altLang="en-US" dirty="0"/>
          </a:p>
        </p:txBody>
      </p:sp>
      <p:graphicFrame>
        <p:nvGraphicFramePr>
          <p:cNvPr id="13" name="表格 26">
            <a:extLst>
              <a:ext uri="{FF2B5EF4-FFF2-40B4-BE49-F238E27FC236}">
                <a16:creationId xmlns:a16="http://schemas.microsoft.com/office/drawing/2014/main" id="{2A03D5A2-5DC8-45A0-B066-5F9845F6C018}"/>
              </a:ext>
            </a:extLst>
          </p:cNvPr>
          <p:cNvGraphicFramePr>
            <a:graphicFrameLocks noGrp="1"/>
          </p:cNvGraphicFramePr>
          <p:nvPr/>
        </p:nvGraphicFramePr>
        <p:xfrm>
          <a:off x="846705" y="3524978"/>
          <a:ext cx="9978081" cy="3200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879">
                  <a:extLst>
                    <a:ext uri="{9D8B030D-6E8A-4147-A177-3AD203B41FA5}">
                      <a16:colId xmlns:a16="http://schemas.microsoft.com/office/drawing/2014/main" val="1497754196"/>
                    </a:ext>
                  </a:extLst>
                </a:gridCol>
                <a:gridCol w="2422283">
                  <a:extLst>
                    <a:ext uri="{9D8B030D-6E8A-4147-A177-3AD203B41FA5}">
                      <a16:colId xmlns:a16="http://schemas.microsoft.com/office/drawing/2014/main" val="3525266266"/>
                    </a:ext>
                  </a:extLst>
                </a:gridCol>
                <a:gridCol w="2047515">
                  <a:extLst>
                    <a:ext uri="{9D8B030D-6E8A-4147-A177-3AD203B41FA5}">
                      <a16:colId xmlns:a16="http://schemas.microsoft.com/office/drawing/2014/main" val="317261599"/>
                    </a:ext>
                  </a:extLst>
                </a:gridCol>
                <a:gridCol w="3729404">
                  <a:extLst>
                    <a:ext uri="{9D8B030D-6E8A-4147-A177-3AD203B41FA5}">
                      <a16:colId xmlns:a16="http://schemas.microsoft.com/office/drawing/2014/main" val="2154572201"/>
                    </a:ext>
                  </a:extLst>
                </a:gridCol>
              </a:tblGrid>
              <a:tr h="457082"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采购时间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数量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后果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3117493746"/>
                  </a:ext>
                </a:extLst>
              </a:tr>
              <a:tr h="1188433"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导入</a:t>
                      </a:r>
                      <a:r>
                        <a:rPr lang="en-US" altLang="zh-CN" sz="2400" dirty="0"/>
                        <a:t>APS</a:t>
                      </a:r>
                      <a:r>
                        <a:rPr lang="zh-CN" altLang="en-US" sz="2400" dirty="0"/>
                        <a:t>前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12/1</a:t>
                      </a:r>
                      <a:r>
                        <a:rPr lang="zh-CN" altLang="en-US" sz="2400" dirty="0"/>
                        <a:t>前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10000</a:t>
                      </a:r>
                      <a:endParaRPr lang="zh-CN" altLang="en-US" sz="2400" dirty="0"/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过早采购不但占用资金，增加库存成本，一但需求变更，会引发呆料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487540754"/>
                  </a:ext>
                </a:extLst>
              </a:tr>
              <a:tr h="1554108"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导入</a:t>
                      </a:r>
                      <a:r>
                        <a:rPr lang="en-US" altLang="zh-CN" sz="2400" dirty="0"/>
                        <a:t>APS</a:t>
                      </a:r>
                      <a:r>
                        <a:rPr lang="zh-CN" altLang="en-US" sz="2400" dirty="0"/>
                        <a:t>后</a:t>
                      </a:r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12/1</a:t>
                      </a:r>
                    </a:p>
                    <a:p>
                      <a:r>
                        <a:rPr lang="en-US" altLang="zh-CN" sz="2400" dirty="0"/>
                        <a:t>12/8</a:t>
                      </a:r>
                    </a:p>
                    <a:p>
                      <a:r>
                        <a:rPr lang="en-US" altLang="zh-CN" sz="2400" dirty="0"/>
                        <a:t>12/15</a:t>
                      </a:r>
                    </a:p>
                    <a:p>
                      <a:r>
                        <a:rPr lang="en-US" altLang="zh-CN" sz="2400" dirty="0"/>
                        <a:t>12/22</a:t>
                      </a:r>
                      <a:endParaRPr lang="zh-CN" altLang="en-US" sz="2400" dirty="0"/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2500</a:t>
                      </a:r>
                    </a:p>
                    <a:p>
                      <a:r>
                        <a:rPr lang="en-US" altLang="zh-CN" sz="2400" dirty="0"/>
                        <a:t>2500</a:t>
                      </a:r>
                    </a:p>
                    <a:p>
                      <a:r>
                        <a:rPr lang="en-US" altLang="zh-CN" sz="2400" dirty="0"/>
                        <a:t>2500</a:t>
                      </a:r>
                    </a:p>
                    <a:p>
                      <a:r>
                        <a:rPr lang="en-US" altLang="zh-CN" sz="2400" dirty="0"/>
                        <a:t>2500</a:t>
                      </a:r>
                      <a:endParaRPr lang="zh-CN" altLang="en-US" sz="2400" dirty="0"/>
                    </a:p>
                  </a:txBody>
                  <a:tcPr marL="91407" marR="91407" marT="45703" marB="45703"/>
                </a:tc>
                <a:tc>
                  <a:txBody>
                    <a:bodyPr/>
                    <a:lstStyle/>
                    <a:p>
                      <a:r>
                        <a:rPr lang="zh-CN" altLang="en-US" sz="2400" dirty="0"/>
                        <a:t>分批采购，降低库存水平，节省库存成品，也可减少呆料数量</a:t>
                      </a:r>
                    </a:p>
                  </a:txBody>
                  <a:tcPr marL="91407" marR="91407" marT="45703" marB="45703"/>
                </a:tc>
                <a:extLst>
                  <a:ext uri="{0D108BD9-81ED-4DB2-BD59-A6C34878D82A}">
                    <a16:rowId xmlns:a16="http://schemas.microsoft.com/office/drawing/2014/main" val="2240567428"/>
                  </a:ext>
                </a:extLst>
              </a:tr>
            </a:tbl>
          </a:graphicData>
        </a:graphic>
      </p:graphicFrame>
      <p:sp>
        <p:nvSpPr>
          <p:cNvPr id="14" name="标题 13">
            <a:extLst>
              <a:ext uri="{FF2B5EF4-FFF2-40B4-BE49-F238E27FC236}">
                <a16:creationId xmlns:a16="http://schemas.microsoft.com/office/drawing/2014/main" id="{8D28C24C-2B83-4B29-B8E8-06F58A605255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zh-CN" dirty="0"/>
              <a:t>改善库存管理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446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内容占位符 5">
            <a:extLst>
              <a:ext uri="{FF2B5EF4-FFF2-40B4-BE49-F238E27FC236}">
                <a16:creationId xmlns:a16="http://schemas.microsoft.com/office/drawing/2014/main" id="{4B7A84DA-C815-4A0D-ACA3-94424C2FB05A}"/>
              </a:ext>
            </a:extLst>
          </p:cNvPr>
          <p:cNvGraphicFramePr>
            <a:graphicFrameLocks/>
          </p:cNvGraphicFramePr>
          <p:nvPr/>
        </p:nvGraphicFramePr>
        <p:xfrm>
          <a:off x="578069" y="1929926"/>
          <a:ext cx="10773831" cy="1425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1D88A204-21B1-413A-B5D8-04D1A9FB4772}"/>
              </a:ext>
            </a:extLst>
          </p:cNvPr>
          <p:cNvGraphicFramePr/>
          <p:nvPr/>
        </p:nvGraphicFramePr>
        <p:xfrm>
          <a:off x="578069" y="3791036"/>
          <a:ext cx="10773831" cy="2307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015CA941-0A51-48F8-922A-57756B5FC33F}"/>
              </a:ext>
            </a:extLst>
          </p:cNvPr>
          <p:cNvSpPr txBox="1"/>
          <p:nvPr/>
        </p:nvSpPr>
        <p:spPr>
          <a:xfrm>
            <a:off x="578068" y="1404531"/>
            <a:ext cx="2303455" cy="461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人工排程方式：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93AEE11-7E76-4679-8AFD-9FE4920E0428}"/>
              </a:ext>
            </a:extLst>
          </p:cNvPr>
          <p:cNvSpPr txBox="1"/>
          <p:nvPr/>
        </p:nvSpPr>
        <p:spPr>
          <a:xfrm>
            <a:off x="578068" y="3640955"/>
            <a:ext cx="2166345" cy="461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APS</a:t>
            </a:r>
            <a:r>
              <a:rPr lang="zh-CN" altLang="en-US" sz="2400" dirty="0"/>
              <a:t>排程方式：</a:t>
            </a:r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D0037160-A6AD-407C-9F04-AEBD76A8AF5A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zh-CN" dirty="0"/>
              <a:t>缩短部门间沟通时间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54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641</Words>
  <Application>Microsoft Office PowerPoint</Application>
  <PresentationFormat>宽屏</PresentationFormat>
  <Paragraphs>107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APS系统导入效益分析</vt:lpstr>
      <vt:lpstr>系统导入效益分析</vt:lpstr>
      <vt:lpstr>缩短工序间间隔</vt:lpstr>
      <vt:lpstr>提高计划准确性-节省人力</vt:lpstr>
      <vt:lpstr>提高准时交货率</vt:lpstr>
      <vt:lpstr>改善库存管理</vt:lpstr>
      <vt:lpstr>缩短部门间沟通时间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系统效益和导入风险</dc:title>
  <dc:creator>ASUS</dc:creator>
  <cp:lastModifiedBy>ZYUN</cp:lastModifiedBy>
  <cp:revision>3</cp:revision>
  <dcterms:created xsi:type="dcterms:W3CDTF">2020-06-30T03:58:15Z</dcterms:created>
  <dcterms:modified xsi:type="dcterms:W3CDTF">2020-11-21T06:24:24Z</dcterms:modified>
</cp:coreProperties>
</file>