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sldIdLst>
    <p:sldId id="256" r:id="rId2"/>
    <p:sldId id="317" r:id="rId3"/>
    <p:sldId id="318" r:id="rId4"/>
    <p:sldId id="322" r:id="rId5"/>
    <p:sldId id="276" r:id="rId6"/>
    <p:sldId id="315" r:id="rId7"/>
    <p:sldId id="314" r:id="rId8"/>
    <p:sldId id="297" r:id="rId9"/>
    <p:sldId id="277" r:id="rId10"/>
    <p:sldId id="298" r:id="rId11"/>
    <p:sldId id="279" r:id="rId12"/>
    <p:sldId id="316" r:id="rId13"/>
    <p:sldId id="313" r:id="rId14"/>
    <p:sldId id="319" r:id="rId15"/>
    <p:sldId id="320" r:id="rId16"/>
    <p:sldId id="301" r:id="rId17"/>
    <p:sldId id="312" r:id="rId18"/>
    <p:sldId id="259" r:id="rId19"/>
  </p:sldIdLst>
  <p:sldSz cx="9144000" cy="5143500" type="screen16x9"/>
  <p:notesSz cx="6858000" cy="9144000"/>
  <p:embeddedFontLst>
    <p:embeddedFont>
      <p:font typeface="经典特宋简" panose="02010600030101010101" charset="-122"/>
      <p:regular r:id="rId21"/>
    </p:embeddedFont>
    <p:embeddedFont>
      <p:font typeface="Britannic Bold" panose="020B0903060703020204" pitchFamily="34" charset="0"/>
      <p:regular r:id="rId22"/>
    </p:embeddedFont>
    <p:embeddedFont>
      <p:font typeface="Broadway" panose="04040905080002020502" pitchFamily="82" charset="0"/>
      <p:regular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黑体" panose="02010609060101010101" pitchFamily="49" charset="-122"/>
      <p:regular r:id="rId28"/>
    </p:embeddedFont>
    <p:embeddedFont>
      <p:font typeface="微软雅黑" panose="020B0503020204020204" pitchFamily="34" charset="-122"/>
      <p:regular r:id="rId29"/>
      <p:bold r:id="rId30"/>
    </p:embeddedFont>
  </p:embeddedFont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552490DE-6770-4F27-8BEE-A91394935531}">
          <p14:sldIdLst>
            <p14:sldId id="256"/>
            <p14:sldId id="317"/>
            <p14:sldId id="318"/>
            <p14:sldId id="322"/>
            <p14:sldId id="276"/>
            <p14:sldId id="315"/>
            <p14:sldId id="314"/>
            <p14:sldId id="297"/>
            <p14:sldId id="277"/>
            <p14:sldId id="298"/>
            <p14:sldId id="279"/>
            <p14:sldId id="316"/>
            <p14:sldId id="313"/>
            <p14:sldId id="319"/>
            <p14:sldId id="320"/>
            <p14:sldId id="301"/>
            <p14:sldId id="312"/>
            <p14:sldId id="25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389"/>
    <a:srgbClr val="0996FF"/>
    <a:srgbClr val="FFCF37"/>
    <a:srgbClr val="E7EF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56" autoAdjust="0"/>
    <p:restoredTop sz="94660"/>
  </p:normalViewPr>
  <p:slideViewPr>
    <p:cSldViewPr>
      <p:cViewPr varScale="1">
        <p:scale>
          <a:sx n="151" d="100"/>
          <a:sy n="151" d="100"/>
        </p:scale>
        <p:origin x="498" y="1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27DCAA-36C8-4EC4-95BF-83B572D0F34F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2C5FD273-82DA-4739-A99F-2717865A5F47}">
      <dgm:prSet phldrT="[文本]" custT="1"/>
      <dgm:spPr>
        <a:gradFill rotWithShape="0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</dgm:spPr>
      <dgm:t>
        <a:bodyPr/>
        <a:lstStyle/>
        <a:p>
          <a:pPr algn="l"/>
          <a:r>
            <a:rPr lang="zh-CN" sz="1800" dirty="0"/>
            <a:t>瑞特科技成立于</a:t>
          </a:r>
          <a:r>
            <a:rPr lang="en-US" sz="1800" dirty="0"/>
            <a:t>2003</a:t>
          </a:r>
          <a:r>
            <a:rPr lang="zh-CN" sz="1800" dirty="0"/>
            <a:t>年，是电子行业</a:t>
          </a:r>
          <a:r>
            <a:rPr lang="en-US" sz="1800" dirty="0"/>
            <a:t>CAM</a:t>
          </a:r>
          <a:r>
            <a:rPr lang="zh-CN" sz="1800" dirty="0"/>
            <a:t>软件的主要供应商，产品广泛用于各大电子厂</a:t>
          </a:r>
          <a:endParaRPr lang="zh-CN" altLang="en-US" sz="1800" dirty="0"/>
        </a:p>
      </dgm:t>
    </dgm:pt>
    <dgm:pt modelId="{9F05C5E5-3079-432F-A204-10111C9E22B1}" type="parTrans" cxnId="{AA7E0077-FD08-40AF-9FA2-C2B5AB49CAC5}">
      <dgm:prSet/>
      <dgm:spPr/>
      <dgm:t>
        <a:bodyPr/>
        <a:lstStyle/>
        <a:p>
          <a:endParaRPr lang="zh-CN" altLang="en-US"/>
        </a:p>
      </dgm:t>
    </dgm:pt>
    <dgm:pt modelId="{61D9AD61-E9EB-4681-807D-9387F8272013}" type="sibTrans" cxnId="{AA7E0077-FD08-40AF-9FA2-C2B5AB49CAC5}">
      <dgm:prSet/>
      <dgm:spPr/>
      <dgm:t>
        <a:bodyPr/>
        <a:lstStyle/>
        <a:p>
          <a:endParaRPr lang="zh-CN" altLang="en-US"/>
        </a:p>
      </dgm:t>
    </dgm:pt>
    <dgm:pt modelId="{58DAD693-1042-43EB-B501-0EE8BDD17B5F}">
      <dgm:prSet phldrT="[文本]" custT="1"/>
      <dgm:spPr>
        <a:gradFill rotWithShape="0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</dgm:spPr>
      <dgm:t>
        <a:bodyPr/>
        <a:lstStyle/>
        <a:p>
          <a:pPr algn="l"/>
          <a:r>
            <a:rPr lang="zh-CN" sz="1600" dirty="0"/>
            <a:t>公司成立后，开始与以色列</a:t>
          </a:r>
          <a:r>
            <a:rPr lang="en-US" sz="1600" dirty="0" err="1"/>
            <a:t>Moyo</a:t>
          </a:r>
          <a:r>
            <a:rPr lang="zh-CN" sz="1600" dirty="0"/>
            <a:t>合作开发</a:t>
          </a:r>
          <a:r>
            <a:rPr lang="en-US" sz="1600" dirty="0" err="1"/>
            <a:t>PlanMate</a:t>
          </a:r>
          <a:r>
            <a:rPr lang="zh-CN" sz="1600" dirty="0"/>
            <a:t>生产排程系统，引入以色列的</a:t>
          </a:r>
          <a:r>
            <a:rPr lang="en-US" sz="1600" dirty="0"/>
            <a:t>APS</a:t>
          </a:r>
          <a:r>
            <a:rPr lang="zh-CN" sz="1600" dirty="0"/>
            <a:t>技术</a:t>
          </a:r>
          <a:endParaRPr lang="zh-CN" altLang="en-US" sz="1600" dirty="0"/>
        </a:p>
      </dgm:t>
    </dgm:pt>
    <dgm:pt modelId="{0D1B34E2-8253-4AC0-A0D4-AFA81834D73F}" type="parTrans" cxnId="{11765E4C-875E-4E03-9AF2-A6A9153AB560}">
      <dgm:prSet/>
      <dgm:spPr/>
      <dgm:t>
        <a:bodyPr/>
        <a:lstStyle/>
        <a:p>
          <a:endParaRPr lang="zh-CN" altLang="en-US"/>
        </a:p>
      </dgm:t>
    </dgm:pt>
    <dgm:pt modelId="{A1D9AF6F-B100-49C9-8681-F68309120794}" type="sibTrans" cxnId="{11765E4C-875E-4E03-9AF2-A6A9153AB560}">
      <dgm:prSet/>
      <dgm:spPr/>
      <dgm:t>
        <a:bodyPr/>
        <a:lstStyle/>
        <a:p>
          <a:endParaRPr lang="zh-CN" altLang="en-US"/>
        </a:p>
      </dgm:t>
    </dgm:pt>
    <dgm:pt modelId="{BD3E648E-06C3-4C62-8A91-C89ADAFD9C01}">
      <dgm:prSet phldrT="[文本]" custT="1"/>
      <dgm:spPr>
        <a:gradFill rotWithShape="0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</dgm:spPr>
      <dgm:t>
        <a:bodyPr/>
        <a:lstStyle/>
        <a:p>
          <a:pPr algn="l"/>
          <a:r>
            <a:rPr lang="zh-CN" sz="1600" dirty="0"/>
            <a:t>因时效与成本问题，</a:t>
          </a:r>
          <a:r>
            <a:rPr lang="en-US" sz="1600" dirty="0"/>
            <a:t>2006</a:t>
          </a:r>
          <a:r>
            <a:rPr lang="zh-CN" sz="1600" dirty="0"/>
            <a:t>年后，开始独立开发</a:t>
          </a:r>
          <a:r>
            <a:rPr lang="en-US" sz="1600" dirty="0" err="1"/>
            <a:t>PlanMate</a:t>
          </a:r>
          <a:r>
            <a:rPr lang="zh-CN" sz="1600" dirty="0"/>
            <a:t>生产排程系统，与中国科学院物理所合作算法部分</a:t>
          </a:r>
          <a:endParaRPr lang="zh-CN" altLang="en-US" sz="1600" dirty="0"/>
        </a:p>
      </dgm:t>
    </dgm:pt>
    <dgm:pt modelId="{1EDF0A0F-6E79-4CAE-8983-84FFC2054205}" type="parTrans" cxnId="{E096D937-6135-4D3E-A556-BE14487B14FE}">
      <dgm:prSet/>
      <dgm:spPr/>
      <dgm:t>
        <a:bodyPr/>
        <a:lstStyle/>
        <a:p>
          <a:endParaRPr lang="zh-CN" altLang="en-US"/>
        </a:p>
      </dgm:t>
    </dgm:pt>
    <dgm:pt modelId="{A64044DF-2C6C-48E9-AB0C-D67AF31693FB}" type="sibTrans" cxnId="{E096D937-6135-4D3E-A556-BE14487B14FE}">
      <dgm:prSet/>
      <dgm:spPr/>
      <dgm:t>
        <a:bodyPr/>
        <a:lstStyle/>
        <a:p>
          <a:endParaRPr lang="zh-CN" altLang="en-US"/>
        </a:p>
      </dgm:t>
    </dgm:pt>
    <dgm:pt modelId="{77368160-F823-43D0-B083-B23CEB9344F4}">
      <dgm:prSet phldrT="[文本]" custT="1"/>
      <dgm:spPr>
        <a:gradFill rotWithShape="0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</dgm:spPr>
      <dgm:t>
        <a:bodyPr/>
        <a:lstStyle/>
        <a:p>
          <a:pPr algn="l"/>
          <a:r>
            <a:rPr lang="en-US" sz="1600" dirty="0" err="1"/>
            <a:t>PlanMateAPS</a:t>
          </a:r>
          <a:r>
            <a:rPr lang="zh-CN" sz="1600" dirty="0"/>
            <a:t>上市超过</a:t>
          </a:r>
          <a:r>
            <a:rPr lang="en-US" sz="1600" dirty="0"/>
            <a:t>10</a:t>
          </a:r>
          <a:r>
            <a:rPr lang="zh-CN" sz="1600" dirty="0"/>
            <a:t>年，系统功能强大，适应性强，操作方便灵活，为大中小企业提供适合不同需求的解决方案</a:t>
          </a:r>
          <a:endParaRPr lang="zh-CN" altLang="en-US" sz="1600" dirty="0"/>
        </a:p>
      </dgm:t>
    </dgm:pt>
    <dgm:pt modelId="{FAB43785-CBE1-4FBF-817E-078F2D848A79}" type="parTrans" cxnId="{813DAA99-6FE7-4809-8D09-67D971F1B963}">
      <dgm:prSet/>
      <dgm:spPr/>
      <dgm:t>
        <a:bodyPr/>
        <a:lstStyle/>
        <a:p>
          <a:endParaRPr lang="zh-CN" altLang="en-US"/>
        </a:p>
      </dgm:t>
    </dgm:pt>
    <dgm:pt modelId="{51C54EC8-AC2B-4408-91D4-885F87B6A313}" type="sibTrans" cxnId="{813DAA99-6FE7-4809-8D09-67D971F1B963}">
      <dgm:prSet/>
      <dgm:spPr/>
      <dgm:t>
        <a:bodyPr/>
        <a:lstStyle/>
        <a:p>
          <a:endParaRPr lang="zh-CN" altLang="en-US"/>
        </a:p>
      </dgm:t>
    </dgm:pt>
    <dgm:pt modelId="{7FEBC63F-8202-4C0B-9190-927628E60F8D}" type="pres">
      <dgm:prSet presAssocID="{DD27DCAA-36C8-4EC4-95BF-83B572D0F34F}" presName="CompostProcess" presStyleCnt="0">
        <dgm:presLayoutVars>
          <dgm:dir/>
          <dgm:resizeHandles val="exact"/>
        </dgm:presLayoutVars>
      </dgm:prSet>
      <dgm:spPr/>
    </dgm:pt>
    <dgm:pt modelId="{09E55228-F795-4C98-A1E7-4BF50EC52900}" type="pres">
      <dgm:prSet presAssocID="{DD27DCAA-36C8-4EC4-95BF-83B572D0F34F}" presName="arrow" presStyleLbl="bgShp" presStyleIdx="0" presStyleCnt="1"/>
      <dgm:spPr>
        <a:solidFill>
          <a:schemeClr val="tx2">
            <a:lumMod val="40000"/>
            <a:lumOff val="60000"/>
          </a:schemeClr>
        </a:solidFill>
      </dgm:spPr>
    </dgm:pt>
    <dgm:pt modelId="{9D93CA45-92AA-41B2-AD9D-7B8237B0E01C}" type="pres">
      <dgm:prSet presAssocID="{DD27DCAA-36C8-4EC4-95BF-83B572D0F34F}" presName="linearProcess" presStyleCnt="0"/>
      <dgm:spPr/>
    </dgm:pt>
    <dgm:pt modelId="{ED9BDA5C-0476-4ECF-97D5-56805FB1F381}" type="pres">
      <dgm:prSet presAssocID="{2C5FD273-82DA-4739-A99F-2717865A5F47}" presName="textNode" presStyleLbl="node1" presStyleIdx="0" presStyleCnt="4" custScaleY="179687">
        <dgm:presLayoutVars>
          <dgm:bulletEnabled val="1"/>
        </dgm:presLayoutVars>
      </dgm:prSet>
      <dgm:spPr/>
    </dgm:pt>
    <dgm:pt modelId="{AB97DE10-A98A-477B-A870-62827251DE08}" type="pres">
      <dgm:prSet presAssocID="{61D9AD61-E9EB-4681-807D-9387F8272013}" presName="sibTrans" presStyleCnt="0"/>
      <dgm:spPr/>
    </dgm:pt>
    <dgm:pt modelId="{31809985-764C-42FF-836F-5200F8B518B3}" type="pres">
      <dgm:prSet presAssocID="{58DAD693-1042-43EB-B501-0EE8BDD17B5F}" presName="textNode" presStyleLbl="node1" presStyleIdx="1" presStyleCnt="4" custScaleY="183518">
        <dgm:presLayoutVars>
          <dgm:bulletEnabled val="1"/>
        </dgm:presLayoutVars>
      </dgm:prSet>
      <dgm:spPr/>
    </dgm:pt>
    <dgm:pt modelId="{F4DDD9D2-94DC-4486-AA8F-31B98257FD38}" type="pres">
      <dgm:prSet presAssocID="{A1D9AF6F-B100-49C9-8681-F68309120794}" presName="sibTrans" presStyleCnt="0"/>
      <dgm:spPr/>
    </dgm:pt>
    <dgm:pt modelId="{8A7ED292-EDCD-48EF-957A-028F88ECF0E2}" type="pres">
      <dgm:prSet presAssocID="{BD3E648E-06C3-4C62-8A91-C89ADAFD9C01}" presName="textNode" presStyleLbl="node1" presStyleIdx="2" presStyleCnt="4" custScaleY="183518" custLinFactNeighborX="3505" custLinFactNeighborY="1440">
        <dgm:presLayoutVars>
          <dgm:bulletEnabled val="1"/>
        </dgm:presLayoutVars>
      </dgm:prSet>
      <dgm:spPr/>
    </dgm:pt>
    <dgm:pt modelId="{47B74BB8-64CF-4478-ACF1-A4F8EC3BCDEB}" type="pres">
      <dgm:prSet presAssocID="{A64044DF-2C6C-48E9-AB0C-D67AF31693FB}" presName="sibTrans" presStyleCnt="0"/>
      <dgm:spPr/>
    </dgm:pt>
    <dgm:pt modelId="{FDFBE79E-0F92-4824-82AC-C856ED094389}" type="pres">
      <dgm:prSet presAssocID="{77368160-F823-43D0-B083-B23CEB9344F4}" presName="textNode" presStyleLbl="node1" presStyleIdx="3" presStyleCnt="4" custScaleY="183518">
        <dgm:presLayoutVars>
          <dgm:bulletEnabled val="1"/>
        </dgm:presLayoutVars>
      </dgm:prSet>
      <dgm:spPr/>
    </dgm:pt>
  </dgm:ptLst>
  <dgm:cxnLst>
    <dgm:cxn modelId="{CD93712C-2263-4FC1-8772-075C27166E33}" type="presOf" srcId="{DD27DCAA-36C8-4EC4-95BF-83B572D0F34F}" destId="{7FEBC63F-8202-4C0B-9190-927628E60F8D}" srcOrd="0" destOrd="0" presId="urn:microsoft.com/office/officeart/2005/8/layout/hProcess9"/>
    <dgm:cxn modelId="{E096D937-6135-4D3E-A556-BE14487B14FE}" srcId="{DD27DCAA-36C8-4EC4-95BF-83B572D0F34F}" destId="{BD3E648E-06C3-4C62-8A91-C89ADAFD9C01}" srcOrd="2" destOrd="0" parTransId="{1EDF0A0F-6E79-4CAE-8983-84FFC2054205}" sibTransId="{A64044DF-2C6C-48E9-AB0C-D67AF31693FB}"/>
    <dgm:cxn modelId="{11765E4C-875E-4E03-9AF2-A6A9153AB560}" srcId="{DD27DCAA-36C8-4EC4-95BF-83B572D0F34F}" destId="{58DAD693-1042-43EB-B501-0EE8BDD17B5F}" srcOrd="1" destOrd="0" parTransId="{0D1B34E2-8253-4AC0-A0D4-AFA81834D73F}" sibTransId="{A1D9AF6F-B100-49C9-8681-F68309120794}"/>
    <dgm:cxn modelId="{AA7E0077-FD08-40AF-9FA2-C2B5AB49CAC5}" srcId="{DD27DCAA-36C8-4EC4-95BF-83B572D0F34F}" destId="{2C5FD273-82DA-4739-A99F-2717865A5F47}" srcOrd="0" destOrd="0" parTransId="{9F05C5E5-3079-432F-A204-10111C9E22B1}" sibTransId="{61D9AD61-E9EB-4681-807D-9387F8272013}"/>
    <dgm:cxn modelId="{D2E6B985-00B0-4B13-973F-24A8DA152D19}" type="presOf" srcId="{2C5FD273-82DA-4739-A99F-2717865A5F47}" destId="{ED9BDA5C-0476-4ECF-97D5-56805FB1F381}" srcOrd="0" destOrd="0" presId="urn:microsoft.com/office/officeart/2005/8/layout/hProcess9"/>
    <dgm:cxn modelId="{B0A6D48F-B511-4240-8F30-263E44889737}" type="presOf" srcId="{BD3E648E-06C3-4C62-8A91-C89ADAFD9C01}" destId="{8A7ED292-EDCD-48EF-957A-028F88ECF0E2}" srcOrd="0" destOrd="0" presId="urn:microsoft.com/office/officeart/2005/8/layout/hProcess9"/>
    <dgm:cxn modelId="{813DAA99-6FE7-4809-8D09-67D971F1B963}" srcId="{DD27DCAA-36C8-4EC4-95BF-83B572D0F34F}" destId="{77368160-F823-43D0-B083-B23CEB9344F4}" srcOrd="3" destOrd="0" parTransId="{FAB43785-CBE1-4FBF-817E-078F2D848A79}" sibTransId="{51C54EC8-AC2B-4408-91D4-885F87B6A313}"/>
    <dgm:cxn modelId="{2B17FFB2-0A4D-4B36-A1DD-A41304F49E41}" type="presOf" srcId="{58DAD693-1042-43EB-B501-0EE8BDD17B5F}" destId="{31809985-764C-42FF-836F-5200F8B518B3}" srcOrd="0" destOrd="0" presId="urn:microsoft.com/office/officeart/2005/8/layout/hProcess9"/>
    <dgm:cxn modelId="{DB708AFD-3FA1-453B-85F3-F5BB2FFB7C87}" type="presOf" srcId="{77368160-F823-43D0-B083-B23CEB9344F4}" destId="{FDFBE79E-0F92-4824-82AC-C856ED094389}" srcOrd="0" destOrd="0" presId="urn:microsoft.com/office/officeart/2005/8/layout/hProcess9"/>
    <dgm:cxn modelId="{13D46DA2-AFA8-436E-A792-717E378EFC2A}" type="presParOf" srcId="{7FEBC63F-8202-4C0B-9190-927628E60F8D}" destId="{09E55228-F795-4C98-A1E7-4BF50EC52900}" srcOrd="0" destOrd="0" presId="urn:microsoft.com/office/officeart/2005/8/layout/hProcess9"/>
    <dgm:cxn modelId="{4A835309-BCB9-4697-AE70-9F736F419DEE}" type="presParOf" srcId="{7FEBC63F-8202-4C0B-9190-927628E60F8D}" destId="{9D93CA45-92AA-41B2-AD9D-7B8237B0E01C}" srcOrd="1" destOrd="0" presId="urn:microsoft.com/office/officeart/2005/8/layout/hProcess9"/>
    <dgm:cxn modelId="{FA4067E2-5E51-4059-A7BC-6459765FF562}" type="presParOf" srcId="{9D93CA45-92AA-41B2-AD9D-7B8237B0E01C}" destId="{ED9BDA5C-0476-4ECF-97D5-56805FB1F381}" srcOrd="0" destOrd="0" presId="urn:microsoft.com/office/officeart/2005/8/layout/hProcess9"/>
    <dgm:cxn modelId="{437B7D8A-5A7F-4790-A34C-6E2F78081DA9}" type="presParOf" srcId="{9D93CA45-92AA-41B2-AD9D-7B8237B0E01C}" destId="{AB97DE10-A98A-477B-A870-62827251DE08}" srcOrd="1" destOrd="0" presId="urn:microsoft.com/office/officeart/2005/8/layout/hProcess9"/>
    <dgm:cxn modelId="{63700021-B06E-4707-A8D8-E2BDAA3B9A3E}" type="presParOf" srcId="{9D93CA45-92AA-41B2-AD9D-7B8237B0E01C}" destId="{31809985-764C-42FF-836F-5200F8B518B3}" srcOrd="2" destOrd="0" presId="urn:microsoft.com/office/officeart/2005/8/layout/hProcess9"/>
    <dgm:cxn modelId="{36A22536-4912-47C8-A4C3-6DA1849425D0}" type="presParOf" srcId="{9D93CA45-92AA-41B2-AD9D-7B8237B0E01C}" destId="{F4DDD9D2-94DC-4486-AA8F-31B98257FD38}" srcOrd="3" destOrd="0" presId="urn:microsoft.com/office/officeart/2005/8/layout/hProcess9"/>
    <dgm:cxn modelId="{35AC971C-9D90-4E12-B5BB-D9D7E69C2A18}" type="presParOf" srcId="{9D93CA45-92AA-41B2-AD9D-7B8237B0E01C}" destId="{8A7ED292-EDCD-48EF-957A-028F88ECF0E2}" srcOrd="4" destOrd="0" presId="urn:microsoft.com/office/officeart/2005/8/layout/hProcess9"/>
    <dgm:cxn modelId="{F3709EC2-1856-45A2-A99A-9FBF1B20B704}" type="presParOf" srcId="{9D93CA45-92AA-41B2-AD9D-7B8237B0E01C}" destId="{47B74BB8-64CF-4478-ACF1-A4F8EC3BCDEB}" srcOrd="5" destOrd="0" presId="urn:microsoft.com/office/officeart/2005/8/layout/hProcess9"/>
    <dgm:cxn modelId="{9D2BE71E-E953-4D4F-BFEB-062A61E9FCC2}" type="presParOf" srcId="{9D93CA45-92AA-41B2-AD9D-7B8237B0E01C}" destId="{FDFBE79E-0F92-4824-82AC-C856ED094389}" srcOrd="6" destOrd="0" presId="urn:microsoft.com/office/officeart/2005/8/layout/hProcess9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B75611-C140-4BD3-98EC-2180FC4D6BC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zh-CN" altLang="en-US"/>
        </a:p>
      </dgm:t>
    </dgm:pt>
    <dgm:pt modelId="{164CBC79-FBB8-42AA-B2FB-D9FE2BE8DB75}">
      <dgm:prSet/>
      <dgm:spPr/>
      <dgm:t>
        <a:bodyPr/>
        <a:lstStyle/>
        <a:p>
          <a:pPr rtl="0"/>
          <a:r>
            <a:rPr lang="en-US"/>
            <a:t>PlanMate</a:t>
          </a:r>
          <a:r>
            <a:rPr lang="zh-CN"/>
            <a:t>适合离散制造业</a:t>
          </a:r>
        </a:p>
      </dgm:t>
    </dgm:pt>
    <dgm:pt modelId="{760EACAB-59EB-44B0-A59F-ABAA4294B0E4}" type="parTrans" cxnId="{A000082E-4A62-47E0-88E2-87D25FC6EEF4}">
      <dgm:prSet/>
      <dgm:spPr/>
      <dgm:t>
        <a:bodyPr/>
        <a:lstStyle/>
        <a:p>
          <a:endParaRPr lang="zh-CN" altLang="en-US"/>
        </a:p>
      </dgm:t>
    </dgm:pt>
    <dgm:pt modelId="{FAFAAB4D-8D69-41C7-8FB3-05F28A0D4B7F}" type="sibTrans" cxnId="{A000082E-4A62-47E0-88E2-87D25FC6EEF4}">
      <dgm:prSet/>
      <dgm:spPr/>
      <dgm:t>
        <a:bodyPr/>
        <a:lstStyle/>
        <a:p>
          <a:endParaRPr lang="zh-CN" altLang="en-US"/>
        </a:p>
      </dgm:t>
    </dgm:pt>
    <dgm:pt modelId="{79850A3B-DED7-471E-9FEF-1A9BCC31A97D}">
      <dgm:prSet/>
      <dgm:spPr/>
      <dgm:t>
        <a:bodyPr/>
        <a:lstStyle/>
        <a:p>
          <a:pPr rtl="0"/>
          <a:r>
            <a:rPr lang="zh-CN"/>
            <a:t>要求：可以用模型明确定义生产工艺</a:t>
          </a:r>
        </a:p>
      </dgm:t>
    </dgm:pt>
    <dgm:pt modelId="{8003FDAC-FEE1-4ADE-A65A-962666580E1E}" type="parTrans" cxnId="{3050637D-5B17-43F9-8020-20CD0DD431D8}">
      <dgm:prSet/>
      <dgm:spPr/>
      <dgm:t>
        <a:bodyPr/>
        <a:lstStyle/>
        <a:p>
          <a:endParaRPr lang="zh-CN" altLang="en-US"/>
        </a:p>
      </dgm:t>
    </dgm:pt>
    <dgm:pt modelId="{F65B454F-1A51-4F07-AB57-CED866D1EE17}" type="sibTrans" cxnId="{3050637D-5B17-43F9-8020-20CD0DD431D8}">
      <dgm:prSet/>
      <dgm:spPr/>
      <dgm:t>
        <a:bodyPr/>
        <a:lstStyle/>
        <a:p>
          <a:endParaRPr lang="zh-CN" altLang="en-US"/>
        </a:p>
      </dgm:t>
    </dgm:pt>
    <dgm:pt modelId="{9CE5FFA3-0FCD-4482-B470-7450CA6D0280}">
      <dgm:prSet/>
      <dgm:spPr/>
      <dgm:t>
        <a:bodyPr/>
        <a:lstStyle/>
        <a:p>
          <a:pPr rtl="0"/>
          <a:r>
            <a:rPr lang="zh-CN"/>
            <a:t>产品生产工序确定</a:t>
          </a:r>
        </a:p>
      </dgm:t>
    </dgm:pt>
    <dgm:pt modelId="{AF55259A-290D-4F69-82AE-0D545A76E2C9}" type="parTrans" cxnId="{9A590F3C-45FB-40A2-BAF7-24010FD9630D}">
      <dgm:prSet/>
      <dgm:spPr/>
      <dgm:t>
        <a:bodyPr/>
        <a:lstStyle/>
        <a:p>
          <a:endParaRPr lang="zh-CN" altLang="en-US"/>
        </a:p>
      </dgm:t>
    </dgm:pt>
    <dgm:pt modelId="{FA51DBD3-D2E5-4882-8B75-1CA4FE9C9147}" type="sibTrans" cxnId="{9A590F3C-45FB-40A2-BAF7-24010FD9630D}">
      <dgm:prSet/>
      <dgm:spPr/>
      <dgm:t>
        <a:bodyPr/>
        <a:lstStyle/>
        <a:p>
          <a:endParaRPr lang="zh-CN" altLang="en-US"/>
        </a:p>
      </dgm:t>
    </dgm:pt>
    <dgm:pt modelId="{84E50152-C8CD-4186-8B3F-BCDB164240C8}">
      <dgm:prSet/>
      <dgm:spPr/>
      <dgm:t>
        <a:bodyPr/>
        <a:lstStyle/>
        <a:p>
          <a:pPr rtl="0"/>
          <a:r>
            <a:rPr lang="en-US"/>
            <a:t>BOM</a:t>
          </a:r>
          <a:r>
            <a:rPr lang="zh-CN"/>
            <a:t>结构确定</a:t>
          </a:r>
        </a:p>
      </dgm:t>
    </dgm:pt>
    <dgm:pt modelId="{1116D8DA-1729-4CFE-A097-A34A43C83AFA}" type="parTrans" cxnId="{5DE78061-0B50-45FC-8FD5-1CEC6BB7C8FE}">
      <dgm:prSet/>
      <dgm:spPr/>
      <dgm:t>
        <a:bodyPr/>
        <a:lstStyle/>
        <a:p>
          <a:endParaRPr lang="zh-CN" altLang="en-US"/>
        </a:p>
      </dgm:t>
    </dgm:pt>
    <dgm:pt modelId="{1163D24C-C486-486C-B7DE-CBE9BE733333}" type="sibTrans" cxnId="{5DE78061-0B50-45FC-8FD5-1CEC6BB7C8FE}">
      <dgm:prSet/>
      <dgm:spPr/>
      <dgm:t>
        <a:bodyPr/>
        <a:lstStyle/>
        <a:p>
          <a:endParaRPr lang="zh-CN" altLang="en-US"/>
        </a:p>
      </dgm:t>
    </dgm:pt>
    <dgm:pt modelId="{56BCB089-3E73-44E1-8D72-D0D0B4126B2D}">
      <dgm:prSet/>
      <dgm:spPr/>
      <dgm:t>
        <a:bodyPr/>
        <a:lstStyle/>
        <a:p>
          <a:pPr rtl="0"/>
          <a:r>
            <a:rPr lang="zh-CN"/>
            <a:t>使用机器设备或产线生产，节拍时间确定</a:t>
          </a:r>
        </a:p>
      </dgm:t>
    </dgm:pt>
    <dgm:pt modelId="{23DA0374-B871-427B-A53C-4C15F9433DE9}" type="parTrans" cxnId="{59330795-2972-440D-8184-079C80572486}">
      <dgm:prSet/>
      <dgm:spPr/>
      <dgm:t>
        <a:bodyPr/>
        <a:lstStyle/>
        <a:p>
          <a:endParaRPr lang="zh-CN" altLang="en-US"/>
        </a:p>
      </dgm:t>
    </dgm:pt>
    <dgm:pt modelId="{21BD25B3-9729-482E-939B-004D2BDBF38B}" type="sibTrans" cxnId="{59330795-2972-440D-8184-079C80572486}">
      <dgm:prSet/>
      <dgm:spPr/>
      <dgm:t>
        <a:bodyPr/>
        <a:lstStyle/>
        <a:p>
          <a:endParaRPr lang="zh-CN" altLang="en-US"/>
        </a:p>
      </dgm:t>
    </dgm:pt>
    <dgm:pt modelId="{EF687ABD-275E-4236-89A1-C5A0175FB111}">
      <dgm:prSet/>
      <dgm:spPr/>
      <dgm:t>
        <a:bodyPr/>
        <a:lstStyle/>
        <a:p>
          <a:pPr rtl="0"/>
          <a:r>
            <a:rPr lang="zh-CN"/>
            <a:t>支持流水或批次生产设备</a:t>
          </a:r>
        </a:p>
      </dgm:t>
    </dgm:pt>
    <dgm:pt modelId="{4F4DF7C8-16BC-469D-A2EA-058821084C78}" type="parTrans" cxnId="{A86E04E7-043F-43A4-9C7C-DC90CDF19601}">
      <dgm:prSet/>
      <dgm:spPr/>
      <dgm:t>
        <a:bodyPr/>
        <a:lstStyle/>
        <a:p>
          <a:endParaRPr lang="zh-CN" altLang="en-US"/>
        </a:p>
      </dgm:t>
    </dgm:pt>
    <dgm:pt modelId="{69F2DD16-8107-4A82-800A-6CB9449882A4}" type="sibTrans" cxnId="{A86E04E7-043F-43A4-9C7C-DC90CDF19601}">
      <dgm:prSet/>
      <dgm:spPr/>
      <dgm:t>
        <a:bodyPr/>
        <a:lstStyle/>
        <a:p>
          <a:endParaRPr lang="zh-CN" altLang="en-US"/>
        </a:p>
      </dgm:t>
    </dgm:pt>
    <dgm:pt modelId="{CADD7FC6-A4CB-4C8F-A228-38141337769E}" type="pres">
      <dgm:prSet presAssocID="{44B75611-C140-4BD3-98EC-2180FC4D6BCB}" presName="linear" presStyleCnt="0">
        <dgm:presLayoutVars>
          <dgm:animLvl val="lvl"/>
          <dgm:resizeHandles val="exact"/>
        </dgm:presLayoutVars>
      </dgm:prSet>
      <dgm:spPr/>
    </dgm:pt>
    <dgm:pt modelId="{3D4ED135-78BD-4E29-8ABE-6DE80816A51C}" type="pres">
      <dgm:prSet presAssocID="{164CBC79-FBB8-42AA-B2FB-D9FE2BE8DB75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5F93CCCB-31AC-4A48-A5E1-80BE0C87AB67}" type="pres">
      <dgm:prSet presAssocID="{FAFAAB4D-8D69-41C7-8FB3-05F28A0D4B7F}" presName="spacer" presStyleCnt="0"/>
      <dgm:spPr/>
    </dgm:pt>
    <dgm:pt modelId="{DB08FCC8-9AB4-4C58-AD02-E6DC3ECE75D8}" type="pres">
      <dgm:prSet presAssocID="{79850A3B-DED7-471E-9FEF-1A9BCC31A97D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4097CDED-3E5A-4D85-A90D-8F88A2702E61}" type="pres">
      <dgm:prSet presAssocID="{F65B454F-1A51-4F07-AB57-CED866D1EE17}" presName="spacer" presStyleCnt="0"/>
      <dgm:spPr/>
    </dgm:pt>
    <dgm:pt modelId="{5D93327C-8FDF-47F2-893E-1C2C3FE1BB84}" type="pres">
      <dgm:prSet presAssocID="{9CE5FFA3-0FCD-4482-B470-7450CA6D0280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98F91397-633B-42AE-AB70-F5E1623FF663}" type="pres">
      <dgm:prSet presAssocID="{FA51DBD3-D2E5-4882-8B75-1CA4FE9C9147}" presName="spacer" presStyleCnt="0"/>
      <dgm:spPr/>
    </dgm:pt>
    <dgm:pt modelId="{7D472695-9DD5-448B-A952-9FFD0A8C4DA7}" type="pres">
      <dgm:prSet presAssocID="{84E50152-C8CD-4186-8B3F-BCDB164240C8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49A98C64-7B2E-41B9-92ED-5AE5950E1EF7}" type="pres">
      <dgm:prSet presAssocID="{1163D24C-C486-486C-B7DE-CBE9BE733333}" presName="spacer" presStyleCnt="0"/>
      <dgm:spPr/>
    </dgm:pt>
    <dgm:pt modelId="{61003830-3BE1-46E9-B6AC-C833A43F72FD}" type="pres">
      <dgm:prSet presAssocID="{56BCB089-3E73-44E1-8D72-D0D0B4126B2D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BCD9C78C-97B9-4724-89F7-14CEC3C0D099}" type="pres">
      <dgm:prSet presAssocID="{21BD25B3-9729-482E-939B-004D2BDBF38B}" presName="spacer" presStyleCnt="0"/>
      <dgm:spPr/>
    </dgm:pt>
    <dgm:pt modelId="{3B24ECAD-6A3C-4688-9AF4-6A0EAF36C6B2}" type="pres">
      <dgm:prSet presAssocID="{EF687ABD-275E-4236-89A1-C5A0175FB111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6290B303-ECE0-4476-804F-48C49CB5BF28}" type="presOf" srcId="{164CBC79-FBB8-42AA-B2FB-D9FE2BE8DB75}" destId="{3D4ED135-78BD-4E29-8ABE-6DE80816A51C}" srcOrd="0" destOrd="0" presId="urn:microsoft.com/office/officeart/2005/8/layout/vList2"/>
    <dgm:cxn modelId="{CE04E51C-B75F-4B0F-A6FB-02EEE8B4A70D}" type="presOf" srcId="{9CE5FFA3-0FCD-4482-B470-7450CA6D0280}" destId="{5D93327C-8FDF-47F2-893E-1C2C3FE1BB84}" srcOrd="0" destOrd="0" presId="urn:microsoft.com/office/officeart/2005/8/layout/vList2"/>
    <dgm:cxn modelId="{2B1F2720-D0F5-4A36-B052-9EB3C33AE6F7}" type="presOf" srcId="{84E50152-C8CD-4186-8B3F-BCDB164240C8}" destId="{7D472695-9DD5-448B-A952-9FFD0A8C4DA7}" srcOrd="0" destOrd="0" presId="urn:microsoft.com/office/officeart/2005/8/layout/vList2"/>
    <dgm:cxn modelId="{A000082E-4A62-47E0-88E2-87D25FC6EEF4}" srcId="{44B75611-C140-4BD3-98EC-2180FC4D6BCB}" destId="{164CBC79-FBB8-42AA-B2FB-D9FE2BE8DB75}" srcOrd="0" destOrd="0" parTransId="{760EACAB-59EB-44B0-A59F-ABAA4294B0E4}" sibTransId="{FAFAAB4D-8D69-41C7-8FB3-05F28A0D4B7F}"/>
    <dgm:cxn modelId="{643F2B34-398B-4D6B-A608-3DA65DCCC7F9}" type="presOf" srcId="{44B75611-C140-4BD3-98EC-2180FC4D6BCB}" destId="{CADD7FC6-A4CB-4C8F-A228-38141337769E}" srcOrd="0" destOrd="0" presId="urn:microsoft.com/office/officeart/2005/8/layout/vList2"/>
    <dgm:cxn modelId="{9A590F3C-45FB-40A2-BAF7-24010FD9630D}" srcId="{44B75611-C140-4BD3-98EC-2180FC4D6BCB}" destId="{9CE5FFA3-0FCD-4482-B470-7450CA6D0280}" srcOrd="2" destOrd="0" parTransId="{AF55259A-290D-4F69-82AE-0D545A76E2C9}" sibTransId="{FA51DBD3-D2E5-4882-8B75-1CA4FE9C9147}"/>
    <dgm:cxn modelId="{5DE78061-0B50-45FC-8FD5-1CEC6BB7C8FE}" srcId="{44B75611-C140-4BD3-98EC-2180FC4D6BCB}" destId="{84E50152-C8CD-4186-8B3F-BCDB164240C8}" srcOrd="3" destOrd="0" parTransId="{1116D8DA-1729-4CFE-A097-A34A43C83AFA}" sibTransId="{1163D24C-C486-486C-B7DE-CBE9BE733333}"/>
    <dgm:cxn modelId="{3050637D-5B17-43F9-8020-20CD0DD431D8}" srcId="{44B75611-C140-4BD3-98EC-2180FC4D6BCB}" destId="{79850A3B-DED7-471E-9FEF-1A9BCC31A97D}" srcOrd="1" destOrd="0" parTransId="{8003FDAC-FEE1-4ADE-A65A-962666580E1E}" sibTransId="{F65B454F-1A51-4F07-AB57-CED866D1EE17}"/>
    <dgm:cxn modelId="{59330795-2972-440D-8184-079C80572486}" srcId="{44B75611-C140-4BD3-98EC-2180FC4D6BCB}" destId="{56BCB089-3E73-44E1-8D72-D0D0B4126B2D}" srcOrd="4" destOrd="0" parTransId="{23DA0374-B871-427B-A53C-4C15F9433DE9}" sibTransId="{21BD25B3-9729-482E-939B-004D2BDBF38B}"/>
    <dgm:cxn modelId="{59EBB8A5-FC2D-45E2-8F2E-E9DC2FD4BDB3}" type="presOf" srcId="{EF687ABD-275E-4236-89A1-C5A0175FB111}" destId="{3B24ECAD-6A3C-4688-9AF4-6A0EAF36C6B2}" srcOrd="0" destOrd="0" presId="urn:microsoft.com/office/officeart/2005/8/layout/vList2"/>
    <dgm:cxn modelId="{8B8BDDDB-9042-45C2-AA55-EBA94E549C68}" type="presOf" srcId="{79850A3B-DED7-471E-9FEF-1A9BCC31A97D}" destId="{DB08FCC8-9AB4-4C58-AD02-E6DC3ECE75D8}" srcOrd="0" destOrd="0" presId="urn:microsoft.com/office/officeart/2005/8/layout/vList2"/>
    <dgm:cxn modelId="{55AD8BE6-9FAF-4983-A03C-9D4455166E71}" type="presOf" srcId="{56BCB089-3E73-44E1-8D72-D0D0B4126B2D}" destId="{61003830-3BE1-46E9-B6AC-C833A43F72FD}" srcOrd="0" destOrd="0" presId="urn:microsoft.com/office/officeart/2005/8/layout/vList2"/>
    <dgm:cxn modelId="{A86E04E7-043F-43A4-9C7C-DC90CDF19601}" srcId="{44B75611-C140-4BD3-98EC-2180FC4D6BCB}" destId="{EF687ABD-275E-4236-89A1-C5A0175FB111}" srcOrd="5" destOrd="0" parTransId="{4F4DF7C8-16BC-469D-A2EA-058821084C78}" sibTransId="{69F2DD16-8107-4A82-800A-6CB9449882A4}"/>
    <dgm:cxn modelId="{8CDE6CF2-6CC0-4D76-99B4-390365971442}" type="presParOf" srcId="{CADD7FC6-A4CB-4C8F-A228-38141337769E}" destId="{3D4ED135-78BD-4E29-8ABE-6DE80816A51C}" srcOrd="0" destOrd="0" presId="urn:microsoft.com/office/officeart/2005/8/layout/vList2"/>
    <dgm:cxn modelId="{712A15A5-0D4A-46F1-8C41-7A284A9ECF37}" type="presParOf" srcId="{CADD7FC6-A4CB-4C8F-A228-38141337769E}" destId="{5F93CCCB-31AC-4A48-A5E1-80BE0C87AB67}" srcOrd="1" destOrd="0" presId="urn:microsoft.com/office/officeart/2005/8/layout/vList2"/>
    <dgm:cxn modelId="{B5234350-C57B-425F-8C80-0B374A27C572}" type="presParOf" srcId="{CADD7FC6-A4CB-4C8F-A228-38141337769E}" destId="{DB08FCC8-9AB4-4C58-AD02-E6DC3ECE75D8}" srcOrd="2" destOrd="0" presId="urn:microsoft.com/office/officeart/2005/8/layout/vList2"/>
    <dgm:cxn modelId="{725EB249-9DD0-4E2D-A11E-4FB4D47A764B}" type="presParOf" srcId="{CADD7FC6-A4CB-4C8F-A228-38141337769E}" destId="{4097CDED-3E5A-4D85-A90D-8F88A2702E61}" srcOrd="3" destOrd="0" presId="urn:microsoft.com/office/officeart/2005/8/layout/vList2"/>
    <dgm:cxn modelId="{BA5FEC9E-BA88-4CB0-99E7-1FD3015129F5}" type="presParOf" srcId="{CADD7FC6-A4CB-4C8F-A228-38141337769E}" destId="{5D93327C-8FDF-47F2-893E-1C2C3FE1BB84}" srcOrd="4" destOrd="0" presId="urn:microsoft.com/office/officeart/2005/8/layout/vList2"/>
    <dgm:cxn modelId="{2CC85B4B-1290-49DA-B025-005BDDD989DD}" type="presParOf" srcId="{CADD7FC6-A4CB-4C8F-A228-38141337769E}" destId="{98F91397-633B-42AE-AB70-F5E1623FF663}" srcOrd="5" destOrd="0" presId="urn:microsoft.com/office/officeart/2005/8/layout/vList2"/>
    <dgm:cxn modelId="{CE12A176-5983-49EA-B530-8FADE588E00C}" type="presParOf" srcId="{CADD7FC6-A4CB-4C8F-A228-38141337769E}" destId="{7D472695-9DD5-448B-A952-9FFD0A8C4DA7}" srcOrd="6" destOrd="0" presId="urn:microsoft.com/office/officeart/2005/8/layout/vList2"/>
    <dgm:cxn modelId="{9E9526C2-00BA-464E-9603-436F39DD4F1D}" type="presParOf" srcId="{CADD7FC6-A4CB-4C8F-A228-38141337769E}" destId="{49A98C64-7B2E-41B9-92ED-5AE5950E1EF7}" srcOrd="7" destOrd="0" presId="urn:microsoft.com/office/officeart/2005/8/layout/vList2"/>
    <dgm:cxn modelId="{DBF3A9DE-DD1A-4FD0-BABA-94B40F59CB0E}" type="presParOf" srcId="{CADD7FC6-A4CB-4C8F-A228-38141337769E}" destId="{61003830-3BE1-46E9-B6AC-C833A43F72FD}" srcOrd="8" destOrd="0" presId="urn:microsoft.com/office/officeart/2005/8/layout/vList2"/>
    <dgm:cxn modelId="{31E18094-0D9D-40A4-BE51-8BB535185DA9}" type="presParOf" srcId="{CADD7FC6-A4CB-4C8F-A228-38141337769E}" destId="{BCD9C78C-97B9-4724-89F7-14CEC3C0D099}" srcOrd="9" destOrd="0" presId="urn:microsoft.com/office/officeart/2005/8/layout/vList2"/>
    <dgm:cxn modelId="{6FFE7088-07B1-4AE0-9E41-75A7784058F6}" type="presParOf" srcId="{CADD7FC6-A4CB-4C8F-A228-38141337769E}" destId="{3B24ECAD-6A3C-4688-9AF4-6A0EAF36C6B2}" srcOrd="10" destOrd="0" presId="urn:microsoft.com/office/officeart/2005/8/layout/vList2"/>
  </dgm:cxnLst>
  <dgm:bg>
    <a:effectLst>
      <a:innerShdw blurRad="63500" dist="50800" dir="13500000">
        <a:prstClr val="black">
          <a:alpha val="50000"/>
        </a:prstClr>
      </a:inn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3F60CE6-31DF-4E44-B503-C0073498B375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B7B52501-6491-4E30-9429-273FACD5467C}">
      <dgm:prSet custT="1"/>
      <dgm:spPr/>
      <dgm:t>
        <a:bodyPr/>
        <a:lstStyle/>
        <a:p>
          <a:r>
            <a:rPr lang="zh-CN" altLang="en-US" sz="1400"/>
            <a:t>系统初次演示，收集客户需求</a:t>
          </a:r>
        </a:p>
      </dgm:t>
    </dgm:pt>
    <dgm:pt modelId="{D4587E2F-930A-4DCD-82E2-BDC8C45BD21F}" type="parTrans" cxnId="{B9B3E741-9183-452F-99DB-0A3A8EFBBFCE}">
      <dgm:prSet/>
      <dgm:spPr/>
      <dgm:t>
        <a:bodyPr/>
        <a:lstStyle/>
        <a:p>
          <a:endParaRPr lang="zh-CN" altLang="en-US" sz="1600"/>
        </a:p>
      </dgm:t>
    </dgm:pt>
    <dgm:pt modelId="{D2CC6A49-289B-4E14-AAAD-9254C366CC9A}" type="sibTrans" cxnId="{B9B3E741-9183-452F-99DB-0A3A8EFBBFCE}">
      <dgm:prSet custT="1"/>
      <dgm:spPr/>
      <dgm:t>
        <a:bodyPr/>
        <a:lstStyle/>
        <a:p>
          <a:endParaRPr lang="zh-CN" altLang="en-US" sz="1100"/>
        </a:p>
      </dgm:t>
    </dgm:pt>
    <dgm:pt modelId="{01B04A0C-B99B-4410-AC1D-5E2EDBDAD2E2}">
      <dgm:prSet custT="1"/>
      <dgm:spPr/>
      <dgm:t>
        <a:bodyPr/>
        <a:lstStyle/>
        <a:p>
          <a:r>
            <a:rPr lang="zh-CN" altLang="en-US" sz="1200" dirty="0"/>
            <a:t>依据客户需求准备方案</a:t>
          </a:r>
          <a:endParaRPr lang="en-US" altLang="zh-CN" sz="1200" dirty="0"/>
        </a:p>
        <a:p>
          <a:r>
            <a:rPr lang="en-US" altLang="zh-CN" sz="1200" dirty="0"/>
            <a:t>POC</a:t>
          </a:r>
          <a:r>
            <a:rPr lang="zh-CN" altLang="en-US" sz="1200" dirty="0"/>
            <a:t>项目</a:t>
          </a:r>
        </a:p>
      </dgm:t>
    </dgm:pt>
    <dgm:pt modelId="{8DCECEA0-50C0-4769-AF9D-E6EC7B4BC5EF}" type="parTrans" cxnId="{BA912B02-0352-404D-80A6-D3D3B4CD774B}">
      <dgm:prSet/>
      <dgm:spPr/>
      <dgm:t>
        <a:bodyPr/>
        <a:lstStyle/>
        <a:p>
          <a:endParaRPr lang="zh-CN" altLang="en-US" sz="1600"/>
        </a:p>
      </dgm:t>
    </dgm:pt>
    <dgm:pt modelId="{DB9B2053-311E-4D92-AADA-1073F0881280}" type="sibTrans" cxnId="{BA912B02-0352-404D-80A6-D3D3B4CD774B}">
      <dgm:prSet custT="1"/>
      <dgm:spPr/>
      <dgm:t>
        <a:bodyPr/>
        <a:lstStyle/>
        <a:p>
          <a:endParaRPr lang="zh-CN" altLang="en-US" sz="1100"/>
        </a:p>
      </dgm:t>
    </dgm:pt>
    <dgm:pt modelId="{27739F5A-C588-49E7-A196-EABA7A5390F5}">
      <dgm:prSet custT="1"/>
      <dgm:spPr/>
      <dgm:t>
        <a:bodyPr/>
        <a:lstStyle/>
        <a:p>
          <a:r>
            <a:rPr lang="en-US" altLang="zh-CN" sz="1200" dirty="0"/>
            <a:t>POC</a:t>
          </a:r>
          <a:r>
            <a:rPr lang="zh-CN" altLang="en-US" sz="1200" dirty="0"/>
            <a:t>演示</a:t>
          </a:r>
          <a:endParaRPr lang="en-US" altLang="zh-CN" sz="1200" dirty="0"/>
        </a:p>
        <a:p>
          <a:r>
            <a:rPr lang="zh-CN" altLang="en-US" sz="1200" dirty="0"/>
            <a:t>方案讨论及需求细化</a:t>
          </a:r>
          <a:endParaRPr lang="en-US" altLang="zh-CN" sz="1200" dirty="0"/>
        </a:p>
      </dgm:t>
    </dgm:pt>
    <dgm:pt modelId="{4E0D2BB7-2B84-4FA3-8F28-9614B6001868}" type="parTrans" cxnId="{BA4CB9A0-914A-4937-A98E-A6F7DA2199E4}">
      <dgm:prSet/>
      <dgm:spPr/>
      <dgm:t>
        <a:bodyPr/>
        <a:lstStyle/>
        <a:p>
          <a:endParaRPr lang="zh-CN" altLang="en-US" sz="1600"/>
        </a:p>
      </dgm:t>
    </dgm:pt>
    <dgm:pt modelId="{392D616A-2A98-45F6-8D43-59EAA8FA1B6D}" type="sibTrans" cxnId="{BA4CB9A0-914A-4937-A98E-A6F7DA2199E4}">
      <dgm:prSet custT="1"/>
      <dgm:spPr/>
      <dgm:t>
        <a:bodyPr/>
        <a:lstStyle/>
        <a:p>
          <a:endParaRPr lang="zh-CN" altLang="en-US" sz="1100"/>
        </a:p>
      </dgm:t>
    </dgm:pt>
    <dgm:pt modelId="{7CE4B6B9-669E-446A-917B-1E4EDB0E0C6E}">
      <dgm:prSet custT="1"/>
      <dgm:spPr/>
      <dgm:t>
        <a:bodyPr/>
        <a:lstStyle/>
        <a:p>
          <a:r>
            <a:rPr lang="zh-CN" altLang="en-US" sz="1400" dirty="0"/>
            <a:t>给出正式的项目方案及报价</a:t>
          </a:r>
        </a:p>
      </dgm:t>
    </dgm:pt>
    <dgm:pt modelId="{431425DE-7042-41F5-86B3-D25B37E31D51}" type="parTrans" cxnId="{2BDE2F71-C951-46EB-A038-EEC6FA1C788A}">
      <dgm:prSet/>
      <dgm:spPr/>
      <dgm:t>
        <a:bodyPr/>
        <a:lstStyle/>
        <a:p>
          <a:endParaRPr lang="zh-CN" altLang="en-US" sz="1600"/>
        </a:p>
      </dgm:t>
    </dgm:pt>
    <dgm:pt modelId="{3A2FFA78-B02B-45B4-BB06-8C8AD5F670D4}" type="sibTrans" cxnId="{2BDE2F71-C951-46EB-A038-EEC6FA1C788A}">
      <dgm:prSet custT="1"/>
      <dgm:spPr/>
      <dgm:t>
        <a:bodyPr/>
        <a:lstStyle/>
        <a:p>
          <a:endParaRPr lang="zh-CN" altLang="en-US" sz="1100"/>
        </a:p>
      </dgm:t>
    </dgm:pt>
    <dgm:pt modelId="{6AEE7562-9D22-4C23-9D3F-41345126CDD8}">
      <dgm:prSet custT="1"/>
      <dgm:spPr/>
      <dgm:t>
        <a:bodyPr/>
        <a:lstStyle/>
        <a:p>
          <a:r>
            <a:rPr lang="zh-CN" altLang="en-US" sz="1200" dirty="0"/>
            <a:t>双方签约</a:t>
          </a:r>
          <a:endParaRPr lang="en-US" altLang="zh-CN" sz="1200" dirty="0"/>
        </a:p>
        <a:p>
          <a:r>
            <a:rPr lang="zh-CN" altLang="en-US" sz="1200" dirty="0"/>
            <a:t>制订工作计划及组建团队</a:t>
          </a:r>
        </a:p>
      </dgm:t>
    </dgm:pt>
    <dgm:pt modelId="{4F6A2CB9-4484-40F6-A1BB-FCD0FC0B60FE}" type="parTrans" cxnId="{635A4943-A9A1-4A25-AB26-B2E7CFCFD7B5}">
      <dgm:prSet/>
      <dgm:spPr/>
      <dgm:t>
        <a:bodyPr/>
        <a:lstStyle/>
        <a:p>
          <a:endParaRPr lang="zh-CN" altLang="en-US" sz="1600"/>
        </a:p>
      </dgm:t>
    </dgm:pt>
    <dgm:pt modelId="{8F56A31D-324A-4646-BDA1-43BE80202417}" type="sibTrans" cxnId="{635A4943-A9A1-4A25-AB26-B2E7CFCFD7B5}">
      <dgm:prSet custT="1"/>
      <dgm:spPr/>
      <dgm:t>
        <a:bodyPr/>
        <a:lstStyle/>
        <a:p>
          <a:endParaRPr lang="zh-CN" altLang="en-US" sz="1100"/>
        </a:p>
      </dgm:t>
    </dgm:pt>
    <dgm:pt modelId="{764F23E1-72FA-483C-B1D2-F5BBC20413A2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CN" altLang="en-US" sz="1400"/>
            <a:t>详细需求访谈，需求分析文件</a:t>
          </a:r>
        </a:p>
      </dgm:t>
    </dgm:pt>
    <dgm:pt modelId="{D1DFD7C5-5F8A-40CA-8718-7995ABADCF59}" type="parTrans" cxnId="{5DB5CA53-B262-461A-B0B9-294D51980298}">
      <dgm:prSet/>
      <dgm:spPr/>
      <dgm:t>
        <a:bodyPr/>
        <a:lstStyle/>
        <a:p>
          <a:endParaRPr lang="zh-CN" altLang="en-US" sz="1600"/>
        </a:p>
      </dgm:t>
    </dgm:pt>
    <dgm:pt modelId="{9DE14BED-8BBF-4927-B2D9-A3C4A99C4164}" type="sibTrans" cxnId="{5DB5CA53-B262-461A-B0B9-294D51980298}">
      <dgm:prSet custT="1"/>
      <dgm:spPr/>
      <dgm:t>
        <a:bodyPr/>
        <a:lstStyle/>
        <a:p>
          <a:endParaRPr lang="zh-CN" altLang="en-US" sz="1100"/>
        </a:p>
      </dgm:t>
    </dgm:pt>
    <dgm:pt modelId="{FB23F689-1AF7-4FA3-8E33-1D4840BD6981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CN" altLang="en-US" sz="1400" dirty="0"/>
            <a:t>客户确认需求</a:t>
          </a:r>
        </a:p>
      </dgm:t>
    </dgm:pt>
    <dgm:pt modelId="{C20B4411-E77A-493D-9E2F-6727143032B3}" type="parTrans" cxnId="{682960FA-0629-470B-AA2E-9F30FFD94F24}">
      <dgm:prSet/>
      <dgm:spPr/>
      <dgm:t>
        <a:bodyPr/>
        <a:lstStyle/>
        <a:p>
          <a:endParaRPr lang="zh-CN" altLang="en-US" sz="1600"/>
        </a:p>
      </dgm:t>
    </dgm:pt>
    <dgm:pt modelId="{EF574E27-3726-4880-BAA7-F4B6B591B30B}" type="sibTrans" cxnId="{682960FA-0629-470B-AA2E-9F30FFD94F24}">
      <dgm:prSet custT="1"/>
      <dgm:spPr/>
      <dgm:t>
        <a:bodyPr/>
        <a:lstStyle/>
        <a:p>
          <a:endParaRPr lang="zh-CN" altLang="en-US" sz="1100"/>
        </a:p>
      </dgm:t>
    </dgm:pt>
    <dgm:pt modelId="{FD523DC0-7690-4F56-BD7E-412E893D8DB9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CN" altLang="en-US" sz="1400" dirty="0"/>
            <a:t>生产工艺基础数据收集</a:t>
          </a:r>
        </a:p>
      </dgm:t>
    </dgm:pt>
    <dgm:pt modelId="{E43BDCBA-31A9-4DFD-912A-AB6A710E98C2}" type="parTrans" cxnId="{7C026104-DB0B-45D0-B8C9-4C75D7A5CC17}">
      <dgm:prSet/>
      <dgm:spPr/>
      <dgm:t>
        <a:bodyPr/>
        <a:lstStyle/>
        <a:p>
          <a:endParaRPr lang="zh-CN" altLang="en-US" sz="1600"/>
        </a:p>
      </dgm:t>
    </dgm:pt>
    <dgm:pt modelId="{F36294E6-9352-4B90-AED8-70C401C986C6}" type="sibTrans" cxnId="{7C026104-DB0B-45D0-B8C9-4C75D7A5CC17}">
      <dgm:prSet custT="1"/>
      <dgm:spPr/>
      <dgm:t>
        <a:bodyPr/>
        <a:lstStyle/>
        <a:p>
          <a:endParaRPr lang="zh-CN" altLang="en-US" sz="1100"/>
        </a:p>
      </dgm:t>
    </dgm:pt>
    <dgm:pt modelId="{C60FA365-F988-4792-9356-D83A519490DE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CN" sz="1200" dirty="0"/>
            <a:t>接口开发</a:t>
          </a:r>
          <a:r>
            <a:rPr lang="en-US" altLang="zh-CN" sz="1200" dirty="0"/>
            <a:t>(ERP+MES)</a:t>
          </a:r>
          <a:r>
            <a:rPr lang="zh-CN" altLang="en-US" sz="1200" dirty="0"/>
            <a:t>，客制功能开发</a:t>
          </a:r>
          <a:endParaRPr lang="en-US" altLang="zh-CN" sz="1200" dirty="0"/>
        </a:p>
      </dgm:t>
    </dgm:pt>
    <dgm:pt modelId="{B964B8A5-2CE8-436B-AF8B-846CBD6761D0}" type="parTrans" cxnId="{F5F44F49-13A6-4ACB-AD4B-A8EFD2692EAF}">
      <dgm:prSet/>
      <dgm:spPr/>
      <dgm:t>
        <a:bodyPr/>
        <a:lstStyle/>
        <a:p>
          <a:endParaRPr lang="zh-CN" altLang="en-US" sz="1600"/>
        </a:p>
      </dgm:t>
    </dgm:pt>
    <dgm:pt modelId="{9F972701-5F23-4713-BB95-59EDC05DCD71}" type="sibTrans" cxnId="{F5F44F49-13A6-4ACB-AD4B-A8EFD2692EAF}">
      <dgm:prSet custT="1"/>
      <dgm:spPr/>
      <dgm:t>
        <a:bodyPr/>
        <a:lstStyle/>
        <a:p>
          <a:endParaRPr lang="zh-CN" altLang="en-US" sz="1100"/>
        </a:p>
      </dgm:t>
    </dgm:pt>
    <dgm:pt modelId="{7E9B6887-6BCB-44A5-B158-1C0801E32CBF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CN" altLang="en-US" sz="1400" dirty="0"/>
            <a:t>离线测试排程逻辑</a:t>
          </a:r>
        </a:p>
      </dgm:t>
    </dgm:pt>
    <dgm:pt modelId="{E68560B1-38A6-41C1-8FA8-DB84E1B64F8C}" type="parTrans" cxnId="{7615F592-F16E-4F1D-9F0D-369A0350B94A}">
      <dgm:prSet/>
      <dgm:spPr/>
      <dgm:t>
        <a:bodyPr/>
        <a:lstStyle/>
        <a:p>
          <a:endParaRPr lang="zh-CN" altLang="en-US" sz="1600"/>
        </a:p>
      </dgm:t>
    </dgm:pt>
    <dgm:pt modelId="{532A17E7-886C-44F5-9BE3-566C4B5DCAB9}" type="sibTrans" cxnId="{7615F592-F16E-4F1D-9F0D-369A0350B94A}">
      <dgm:prSet custT="1"/>
      <dgm:spPr/>
      <dgm:t>
        <a:bodyPr/>
        <a:lstStyle/>
        <a:p>
          <a:endParaRPr lang="zh-CN" altLang="en-US" sz="1100"/>
        </a:p>
      </dgm:t>
    </dgm:pt>
    <dgm:pt modelId="{C7998BAD-369C-4F50-9956-D1FBC8E7010A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CN" altLang="en-US" sz="1200" dirty="0"/>
            <a:t>平行上线测试，系统排产与人工方式平行运行</a:t>
          </a:r>
        </a:p>
      </dgm:t>
    </dgm:pt>
    <dgm:pt modelId="{2935EEC1-C4FB-4F7C-85CE-612AF1710F8E}" type="parTrans" cxnId="{79300334-3145-44AA-8AF4-EC3AE7FA4AD2}">
      <dgm:prSet/>
      <dgm:spPr/>
      <dgm:t>
        <a:bodyPr/>
        <a:lstStyle/>
        <a:p>
          <a:endParaRPr lang="zh-CN" altLang="en-US" sz="1600"/>
        </a:p>
      </dgm:t>
    </dgm:pt>
    <dgm:pt modelId="{9743E999-B2D3-4BB3-8435-8BB3ABAD8C91}" type="sibTrans" cxnId="{79300334-3145-44AA-8AF4-EC3AE7FA4AD2}">
      <dgm:prSet custT="1"/>
      <dgm:spPr/>
      <dgm:t>
        <a:bodyPr/>
        <a:lstStyle/>
        <a:p>
          <a:endParaRPr lang="zh-CN" altLang="en-US" sz="1100"/>
        </a:p>
      </dgm:t>
    </dgm:pt>
    <dgm:pt modelId="{BAB1D748-85D6-4CB2-B6B8-0DEAFAA17FB8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CN" altLang="en-US" sz="1400" dirty="0"/>
            <a:t>使用</a:t>
          </a:r>
          <a:r>
            <a:rPr lang="en-US" altLang="zh-CN" sz="1400" dirty="0"/>
            <a:t>ERP+MES</a:t>
          </a:r>
          <a:r>
            <a:rPr lang="zh-CN" altLang="en-US" sz="1400" dirty="0"/>
            <a:t>接口</a:t>
          </a:r>
          <a:r>
            <a:rPr lang="zh-CN" sz="1400" dirty="0"/>
            <a:t>正式上线</a:t>
          </a:r>
          <a:r>
            <a:rPr lang="zh-CN" altLang="en-US" sz="1400" dirty="0"/>
            <a:t>运行</a:t>
          </a:r>
          <a:endParaRPr lang="zh-CN" sz="1400" dirty="0"/>
        </a:p>
      </dgm:t>
    </dgm:pt>
    <dgm:pt modelId="{30CB6A39-F49B-4711-82CB-BE4027A7AD89}" type="parTrans" cxnId="{D168E589-20E8-4386-B8D0-364257A3C9E8}">
      <dgm:prSet/>
      <dgm:spPr/>
      <dgm:t>
        <a:bodyPr/>
        <a:lstStyle/>
        <a:p>
          <a:endParaRPr lang="zh-CN" altLang="en-US" sz="1600"/>
        </a:p>
      </dgm:t>
    </dgm:pt>
    <dgm:pt modelId="{6C8428BD-C99A-4287-9744-3FBEBCF9A99A}" type="sibTrans" cxnId="{D168E589-20E8-4386-B8D0-364257A3C9E8}">
      <dgm:prSet custT="1"/>
      <dgm:spPr/>
      <dgm:t>
        <a:bodyPr/>
        <a:lstStyle/>
        <a:p>
          <a:endParaRPr lang="zh-CN" altLang="en-US" sz="1100"/>
        </a:p>
      </dgm:t>
    </dgm:pt>
    <dgm:pt modelId="{4DCB069A-82D5-45E0-90E5-E0525D8E756A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CN" altLang="en-US" sz="1400" dirty="0"/>
            <a:t>报表开发</a:t>
          </a:r>
        </a:p>
      </dgm:t>
    </dgm:pt>
    <dgm:pt modelId="{39FBF729-E6DA-41BC-8326-BC9876372F20}" type="parTrans" cxnId="{8C7F90C2-3FE1-4E14-AABC-E9627438702A}">
      <dgm:prSet/>
      <dgm:spPr/>
      <dgm:t>
        <a:bodyPr/>
        <a:lstStyle/>
        <a:p>
          <a:endParaRPr lang="zh-CN" altLang="en-US" sz="1600"/>
        </a:p>
      </dgm:t>
    </dgm:pt>
    <dgm:pt modelId="{4281C276-2CFE-4602-BB15-4401E33842E5}" type="sibTrans" cxnId="{8C7F90C2-3FE1-4E14-AABC-E9627438702A}">
      <dgm:prSet custT="1"/>
      <dgm:spPr/>
      <dgm:t>
        <a:bodyPr/>
        <a:lstStyle/>
        <a:p>
          <a:endParaRPr lang="zh-CN" altLang="en-US" sz="1100"/>
        </a:p>
      </dgm:t>
    </dgm:pt>
    <dgm:pt modelId="{B0FB2E2B-CC56-47C7-BB79-1D2A5BAD3875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CN" altLang="en-US" sz="1400" dirty="0"/>
            <a:t>跟踪上线后的问题并进行调整</a:t>
          </a:r>
        </a:p>
      </dgm:t>
    </dgm:pt>
    <dgm:pt modelId="{E89DCE06-796C-4C5C-AB70-780B14854992}" type="parTrans" cxnId="{53C7FB55-AE42-4694-8FC8-53A1F8DF6687}">
      <dgm:prSet/>
      <dgm:spPr/>
      <dgm:t>
        <a:bodyPr/>
        <a:lstStyle/>
        <a:p>
          <a:endParaRPr lang="zh-CN" altLang="en-US" sz="1600"/>
        </a:p>
      </dgm:t>
    </dgm:pt>
    <dgm:pt modelId="{530B33D0-4008-49AB-BFC4-E658B2ADB550}" type="sibTrans" cxnId="{53C7FB55-AE42-4694-8FC8-53A1F8DF6687}">
      <dgm:prSet custT="1"/>
      <dgm:spPr/>
      <dgm:t>
        <a:bodyPr/>
        <a:lstStyle/>
        <a:p>
          <a:endParaRPr lang="zh-CN" altLang="en-US" sz="1100"/>
        </a:p>
      </dgm:t>
    </dgm:pt>
    <dgm:pt modelId="{BD098B79-F08E-42E7-915F-6295444B99BA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CN" altLang="en-US" sz="1400" dirty="0"/>
            <a:t>系统结案验收，进入维护阶段</a:t>
          </a:r>
        </a:p>
      </dgm:t>
    </dgm:pt>
    <dgm:pt modelId="{B6ADE447-5844-4D04-AFC3-B04DF0BF18DB}" type="parTrans" cxnId="{FC75E491-0DAF-4AF1-9E87-A46805CB19B2}">
      <dgm:prSet/>
      <dgm:spPr/>
      <dgm:t>
        <a:bodyPr/>
        <a:lstStyle/>
        <a:p>
          <a:endParaRPr lang="zh-CN" altLang="en-US" sz="1600"/>
        </a:p>
      </dgm:t>
    </dgm:pt>
    <dgm:pt modelId="{A979D585-F973-48DB-B01E-D0C178683C35}" type="sibTrans" cxnId="{FC75E491-0DAF-4AF1-9E87-A46805CB19B2}">
      <dgm:prSet/>
      <dgm:spPr/>
      <dgm:t>
        <a:bodyPr/>
        <a:lstStyle/>
        <a:p>
          <a:endParaRPr lang="zh-CN" altLang="en-US" sz="1600"/>
        </a:p>
      </dgm:t>
    </dgm:pt>
    <dgm:pt modelId="{A3B2F17B-FF99-4E52-8829-623F4562C955}" type="pres">
      <dgm:prSet presAssocID="{33F60CE6-31DF-4E44-B503-C0073498B375}" presName="diagram" presStyleCnt="0">
        <dgm:presLayoutVars>
          <dgm:dir/>
          <dgm:resizeHandles val="exact"/>
        </dgm:presLayoutVars>
      </dgm:prSet>
      <dgm:spPr/>
    </dgm:pt>
    <dgm:pt modelId="{B88CE7D3-C040-46BB-BAA2-D9A064B0E193}" type="pres">
      <dgm:prSet presAssocID="{B7B52501-6491-4E30-9429-273FACD5467C}" presName="node" presStyleLbl="node1" presStyleIdx="0" presStyleCnt="15">
        <dgm:presLayoutVars>
          <dgm:bulletEnabled val="1"/>
        </dgm:presLayoutVars>
      </dgm:prSet>
      <dgm:spPr/>
    </dgm:pt>
    <dgm:pt modelId="{835DEC43-9CFD-4F15-A661-8E267685678A}" type="pres">
      <dgm:prSet presAssocID="{D2CC6A49-289B-4E14-AAAD-9254C366CC9A}" presName="sibTrans" presStyleLbl="sibTrans2D1" presStyleIdx="0" presStyleCnt="14"/>
      <dgm:spPr/>
    </dgm:pt>
    <dgm:pt modelId="{BA749DE5-568F-42DD-9B1F-9EEBA45A5DDA}" type="pres">
      <dgm:prSet presAssocID="{D2CC6A49-289B-4E14-AAAD-9254C366CC9A}" presName="connectorText" presStyleLbl="sibTrans2D1" presStyleIdx="0" presStyleCnt="14"/>
      <dgm:spPr/>
    </dgm:pt>
    <dgm:pt modelId="{6B933BF7-5E08-4E99-9687-1F45C274C7E5}" type="pres">
      <dgm:prSet presAssocID="{01B04A0C-B99B-4410-AC1D-5E2EDBDAD2E2}" presName="node" presStyleLbl="node1" presStyleIdx="1" presStyleCnt="15">
        <dgm:presLayoutVars>
          <dgm:bulletEnabled val="1"/>
        </dgm:presLayoutVars>
      </dgm:prSet>
      <dgm:spPr/>
    </dgm:pt>
    <dgm:pt modelId="{DF5CB722-E6CA-4125-B1B4-C2C92F53F613}" type="pres">
      <dgm:prSet presAssocID="{DB9B2053-311E-4D92-AADA-1073F0881280}" presName="sibTrans" presStyleLbl="sibTrans2D1" presStyleIdx="1" presStyleCnt="14"/>
      <dgm:spPr/>
    </dgm:pt>
    <dgm:pt modelId="{D8B63EB5-AF4A-4738-951A-430D694ACBA6}" type="pres">
      <dgm:prSet presAssocID="{DB9B2053-311E-4D92-AADA-1073F0881280}" presName="connectorText" presStyleLbl="sibTrans2D1" presStyleIdx="1" presStyleCnt="14"/>
      <dgm:spPr/>
    </dgm:pt>
    <dgm:pt modelId="{B42F9874-F9C0-4E85-92B9-E0E1F2C028B9}" type="pres">
      <dgm:prSet presAssocID="{27739F5A-C588-49E7-A196-EABA7A5390F5}" presName="node" presStyleLbl="node1" presStyleIdx="2" presStyleCnt="15">
        <dgm:presLayoutVars>
          <dgm:bulletEnabled val="1"/>
        </dgm:presLayoutVars>
      </dgm:prSet>
      <dgm:spPr/>
    </dgm:pt>
    <dgm:pt modelId="{B5588588-B690-4718-B16D-2FF471F9F689}" type="pres">
      <dgm:prSet presAssocID="{392D616A-2A98-45F6-8D43-59EAA8FA1B6D}" presName="sibTrans" presStyleLbl="sibTrans2D1" presStyleIdx="2" presStyleCnt="14"/>
      <dgm:spPr/>
    </dgm:pt>
    <dgm:pt modelId="{BED7F817-3038-4D33-B115-410CEFDF3655}" type="pres">
      <dgm:prSet presAssocID="{392D616A-2A98-45F6-8D43-59EAA8FA1B6D}" presName="connectorText" presStyleLbl="sibTrans2D1" presStyleIdx="2" presStyleCnt="14"/>
      <dgm:spPr/>
    </dgm:pt>
    <dgm:pt modelId="{3B30521D-3ABF-4A2B-BA6A-E614FBE2AC15}" type="pres">
      <dgm:prSet presAssocID="{7CE4B6B9-669E-446A-917B-1E4EDB0E0C6E}" presName="node" presStyleLbl="node1" presStyleIdx="3" presStyleCnt="15">
        <dgm:presLayoutVars>
          <dgm:bulletEnabled val="1"/>
        </dgm:presLayoutVars>
      </dgm:prSet>
      <dgm:spPr/>
    </dgm:pt>
    <dgm:pt modelId="{C91FC981-E992-4351-B140-AEC7305281DE}" type="pres">
      <dgm:prSet presAssocID="{3A2FFA78-B02B-45B4-BB06-8C8AD5F670D4}" presName="sibTrans" presStyleLbl="sibTrans2D1" presStyleIdx="3" presStyleCnt="14"/>
      <dgm:spPr/>
    </dgm:pt>
    <dgm:pt modelId="{1C0ACF13-41D8-47FB-A1A2-B8EAFA15F9B0}" type="pres">
      <dgm:prSet presAssocID="{3A2FFA78-B02B-45B4-BB06-8C8AD5F670D4}" presName="connectorText" presStyleLbl="sibTrans2D1" presStyleIdx="3" presStyleCnt="14"/>
      <dgm:spPr/>
    </dgm:pt>
    <dgm:pt modelId="{A58081C8-BC2E-4898-A06A-82B8D5E22B36}" type="pres">
      <dgm:prSet presAssocID="{6AEE7562-9D22-4C23-9D3F-41345126CDD8}" presName="node" presStyleLbl="node1" presStyleIdx="4" presStyleCnt="15">
        <dgm:presLayoutVars>
          <dgm:bulletEnabled val="1"/>
        </dgm:presLayoutVars>
      </dgm:prSet>
      <dgm:spPr/>
    </dgm:pt>
    <dgm:pt modelId="{73842F47-BAF2-49B8-B26B-4BDC07BCD711}" type="pres">
      <dgm:prSet presAssocID="{8F56A31D-324A-4646-BDA1-43BE80202417}" presName="sibTrans" presStyleLbl="sibTrans2D1" presStyleIdx="4" presStyleCnt="14"/>
      <dgm:spPr/>
    </dgm:pt>
    <dgm:pt modelId="{7782FDE5-C83B-4925-B148-5807F6742E38}" type="pres">
      <dgm:prSet presAssocID="{8F56A31D-324A-4646-BDA1-43BE80202417}" presName="connectorText" presStyleLbl="sibTrans2D1" presStyleIdx="4" presStyleCnt="14"/>
      <dgm:spPr/>
    </dgm:pt>
    <dgm:pt modelId="{0C25D592-33F9-4175-80E3-084AA8876C22}" type="pres">
      <dgm:prSet presAssocID="{764F23E1-72FA-483C-B1D2-F5BBC20413A2}" presName="node" presStyleLbl="node1" presStyleIdx="5" presStyleCnt="15" custLinFactNeighborX="112">
        <dgm:presLayoutVars>
          <dgm:bulletEnabled val="1"/>
        </dgm:presLayoutVars>
      </dgm:prSet>
      <dgm:spPr/>
    </dgm:pt>
    <dgm:pt modelId="{DE79B07A-CCAF-4248-B512-6A7966837ECF}" type="pres">
      <dgm:prSet presAssocID="{9DE14BED-8BBF-4927-B2D9-A3C4A99C4164}" presName="sibTrans" presStyleLbl="sibTrans2D1" presStyleIdx="5" presStyleCnt="14"/>
      <dgm:spPr/>
    </dgm:pt>
    <dgm:pt modelId="{1220FA56-C446-4E82-BDCE-681DC27E08CC}" type="pres">
      <dgm:prSet presAssocID="{9DE14BED-8BBF-4927-B2D9-A3C4A99C4164}" presName="connectorText" presStyleLbl="sibTrans2D1" presStyleIdx="5" presStyleCnt="14"/>
      <dgm:spPr/>
    </dgm:pt>
    <dgm:pt modelId="{4D0DD21C-678C-4F11-840E-6C6135FAAA75}" type="pres">
      <dgm:prSet presAssocID="{FB23F689-1AF7-4FA3-8E33-1D4840BD6981}" presName="node" presStyleLbl="node1" presStyleIdx="6" presStyleCnt="15" custLinFactNeighborX="5335">
        <dgm:presLayoutVars>
          <dgm:bulletEnabled val="1"/>
        </dgm:presLayoutVars>
      </dgm:prSet>
      <dgm:spPr/>
    </dgm:pt>
    <dgm:pt modelId="{C54B0C47-486E-4D21-B321-BA2A56D26759}" type="pres">
      <dgm:prSet presAssocID="{EF574E27-3726-4880-BAA7-F4B6B591B30B}" presName="sibTrans" presStyleLbl="sibTrans2D1" presStyleIdx="6" presStyleCnt="14"/>
      <dgm:spPr/>
    </dgm:pt>
    <dgm:pt modelId="{837420AB-8826-4804-BF23-682C637C609A}" type="pres">
      <dgm:prSet presAssocID="{EF574E27-3726-4880-BAA7-F4B6B591B30B}" presName="connectorText" presStyleLbl="sibTrans2D1" presStyleIdx="6" presStyleCnt="14"/>
      <dgm:spPr/>
    </dgm:pt>
    <dgm:pt modelId="{F67D5702-2F9A-4687-9FC0-4A2D59383A2C}" type="pres">
      <dgm:prSet presAssocID="{FD523DC0-7690-4F56-BD7E-412E893D8DB9}" presName="node" presStyleLbl="node1" presStyleIdx="7" presStyleCnt="15" custLinFactNeighborX="5335">
        <dgm:presLayoutVars>
          <dgm:bulletEnabled val="1"/>
        </dgm:presLayoutVars>
      </dgm:prSet>
      <dgm:spPr/>
    </dgm:pt>
    <dgm:pt modelId="{759AF1B7-BB58-4E68-86B0-CF3A54348A70}" type="pres">
      <dgm:prSet presAssocID="{F36294E6-9352-4B90-AED8-70C401C986C6}" presName="sibTrans" presStyleLbl="sibTrans2D1" presStyleIdx="7" presStyleCnt="14"/>
      <dgm:spPr/>
    </dgm:pt>
    <dgm:pt modelId="{CE2FE493-A258-448C-8B77-9E4995FDFBB3}" type="pres">
      <dgm:prSet presAssocID="{F36294E6-9352-4B90-AED8-70C401C986C6}" presName="connectorText" presStyleLbl="sibTrans2D1" presStyleIdx="7" presStyleCnt="14"/>
      <dgm:spPr/>
    </dgm:pt>
    <dgm:pt modelId="{6257461E-0382-4CD7-BC46-8D389D0206D5}" type="pres">
      <dgm:prSet presAssocID="{C60FA365-F988-4792-9356-D83A519490DE}" presName="node" presStyleLbl="node1" presStyleIdx="8" presStyleCnt="15" custLinFactNeighborX="113" custLinFactNeighborY="3759">
        <dgm:presLayoutVars>
          <dgm:bulletEnabled val="1"/>
        </dgm:presLayoutVars>
      </dgm:prSet>
      <dgm:spPr/>
    </dgm:pt>
    <dgm:pt modelId="{9CC06DE4-AADC-48B7-B627-2515A6AB92FE}" type="pres">
      <dgm:prSet presAssocID="{9F972701-5F23-4713-BB95-59EDC05DCD71}" presName="sibTrans" presStyleLbl="sibTrans2D1" presStyleIdx="8" presStyleCnt="14"/>
      <dgm:spPr/>
    </dgm:pt>
    <dgm:pt modelId="{3D56A06E-9B21-4598-A476-C4C9F9E484B6}" type="pres">
      <dgm:prSet presAssocID="{9F972701-5F23-4713-BB95-59EDC05DCD71}" presName="connectorText" presStyleLbl="sibTrans2D1" presStyleIdx="8" presStyleCnt="14"/>
      <dgm:spPr/>
    </dgm:pt>
    <dgm:pt modelId="{581B2F40-4CC2-477D-8B30-B1A90AC9428E}" type="pres">
      <dgm:prSet presAssocID="{4DCB069A-82D5-45E0-90E5-E0525D8E756A}" presName="node" presStyleLbl="node1" presStyleIdx="9" presStyleCnt="15">
        <dgm:presLayoutVars>
          <dgm:bulletEnabled val="1"/>
        </dgm:presLayoutVars>
      </dgm:prSet>
      <dgm:spPr/>
    </dgm:pt>
    <dgm:pt modelId="{D1DC30D2-E823-4452-9D20-29967DA6B1AA}" type="pres">
      <dgm:prSet presAssocID="{4281C276-2CFE-4602-BB15-4401E33842E5}" presName="sibTrans" presStyleLbl="sibTrans2D1" presStyleIdx="9" presStyleCnt="14"/>
      <dgm:spPr/>
    </dgm:pt>
    <dgm:pt modelId="{D16E62F7-B4B6-4D65-B747-2B30C67CCD0A}" type="pres">
      <dgm:prSet presAssocID="{4281C276-2CFE-4602-BB15-4401E33842E5}" presName="connectorText" presStyleLbl="sibTrans2D1" presStyleIdx="9" presStyleCnt="14"/>
      <dgm:spPr/>
    </dgm:pt>
    <dgm:pt modelId="{0D5299F6-D900-45A2-9DCD-6BD89739F428}" type="pres">
      <dgm:prSet presAssocID="{7E9B6887-6BCB-44A5-B158-1C0801E32CBF}" presName="node" presStyleLbl="node1" presStyleIdx="10" presStyleCnt="15" custLinFactNeighborX="-540" custLinFactNeighborY="-2176">
        <dgm:presLayoutVars>
          <dgm:bulletEnabled val="1"/>
        </dgm:presLayoutVars>
      </dgm:prSet>
      <dgm:spPr/>
    </dgm:pt>
    <dgm:pt modelId="{31FBA5EC-88AF-4F72-B494-6DF343E7247B}" type="pres">
      <dgm:prSet presAssocID="{532A17E7-886C-44F5-9BE3-566C4B5DCAB9}" presName="sibTrans" presStyleLbl="sibTrans2D1" presStyleIdx="10" presStyleCnt="14"/>
      <dgm:spPr/>
    </dgm:pt>
    <dgm:pt modelId="{4BA0853D-7BBB-4F73-9DB1-6EF78CD63850}" type="pres">
      <dgm:prSet presAssocID="{532A17E7-886C-44F5-9BE3-566C4B5DCAB9}" presName="connectorText" presStyleLbl="sibTrans2D1" presStyleIdx="10" presStyleCnt="14"/>
      <dgm:spPr/>
    </dgm:pt>
    <dgm:pt modelId="{49EB8A5B-6E85-470B-AF02-B798EAB14C1C}" type="pres">
      <dgm:prSet presAssocID="{C7998BAD-369C-4F50-9956-D1FBC8E7010A}" presName="node" presStyleLbl="node1" presStyleIdx="11" presStyleCnt="15" custLinFactNeighborX="4030">
        <dgm:presLayoutVars>
          <dgm:bulletEnabled val="1"/>
        </dgm:presLayoutVars>
      </dgm:prSet>
      <dgm:spPr/>
    </dgm:pt>
    <dgm:pt modelId="{C873876D-1EF3-454E-B0B3-5F3F1E712E9A}" type="pres">
      <dgm:prSet presAssocID="{9743E999-B2D3-4BB3-8435-8BB3ABAD8C91}" presName="sibTrans" presStyleLbl="sibTrans2D1" presStyleIdx="11" presStyleCnt="14"/>
      <dgm:spPr/>
    </dgm:pt>
    <dgm:pt modelId="{81632005-FCB0-43C5-A094-947D41AF7977}" type="pres">
      <dgm:prSet presAssocID="{9743E999-B2D3-4BB3-8435-8BB3ABAD8C91}" presName="connectorText" presStyleLbl="sibTrans2D1" presStyleIdx="11" presStyleCnt="14"/>
      <dgm:spPr/>
    </dgm:pt>
    <dgm:pt modelId="{3398C8A7-D5A6-4C0E-8D69-32A1618F3572}" type="pres">
      <dgm:prSet presAssocID="{BAB1D748-85D6-4CB2-B6B8-0DEAFAA17FB8}" presName="node" presStyleLbl="node1" presStyleIdx="12" presStyleCnt="15" custLinFactNeighborX="-9792">
        <dgm:presLayoutVars>
          <dgm:bulletEnabled val="1"/>
        </dgm:presLayoutVars>
      </dgm:prSet>
      <dgm:spPr/>
    </dgm:pt>
    <dgm:pt modelId="{5604DD39-8253-4C94-9CC6-E135FCE9AB26}" type="pres">
      <dgm:prSet presAssocID="{6C8428BD-C99A-4287-9744-3FBEBCF9A99A}" presName="sibTrans" presStyleLbl="sibTrans2D1" presStyleIdx="12" presStyleCnt="14"/>
      <dgm:spPr/>
    </dgm:pt>
    <dgm:pt modelId="{EC313DD7-9CDF-4B90-8F89-313D4BC5171D}" type="pres">
      <dgm:prSet presAssocID="{6C8428BD-C99A-4287-9744-3FBEBCF9A99A}" presName="connectorText" presStyleLbl="sibTrans2D1" presStyleIdx="12" presStyleCnt="14"/>
      <dgm:spPr/>
    </dgm:pt>
    <dgm:pt modelId="{9E678521-8B53-4B64-80B1-BAD1068A9E9D}" type="pres">
      <dgm:prSet presAssocID="{B0FB2E2B-CC56-47C7-BB79-1D2A5BAD3875}" presName="node" presStyleLbl="node1" presStyleIdx="13" presStyleCnt="15">
        <dgm:presLayoutVars>
          <dgm:bulletEnabled val="1"/>
        </dgm:presLayoutVars>
      </dgm:prSet>
      <dgm:spPr/>
    </dgm:pt>
    <dgm:pt modelId="{0078D2E4-571E-4677-932B-8DA6DA133B35}" type="pres">
      <dgm:prSet presAssocID="{530B33D0-4008-49AB-BFC4-E658B2ADB550}" presName="sibTrans" presStyleLbl="sibTrans2D1" presStyleIdx="13" presStyleCnt="14"/>
      <dgm:spPr/>
    </dgm:pt>
    <dgm:pt modelId="{A5049222-AA2D-454C-BF91-2C93B69A8F1A}" type="pres">
      <dgm:prSet presAssocID="{530B33D0-4008-49AB-BFC4-E658B2ADB550}" presName="connectorText" presStyleLbl="sibTrans2D1" presStyleIdx="13" presStyleCnt="14"/>
      <dgm:spPr/>
    </dgm:pt>
    <dgm:pt modelId="{424C28FE-20F2-4DFD-9866-F8408EBD1C36}" type="pres">
      <dgm:prSet presAssocID="{BD098B79-F08E-42E7-915F-6295444B99BA}" presName="node" presStyleLbl="node1" presStyleIdx="14" presStyleCnt="15">
        <dgm:presLayoutVars>
          <dgm:bulletEnabled val="1"/>
        </dgm:presLayoutVars>
      </dgm:prSet>
      <dgm:spPr/>
    </dgm:pt>
  </dgm:ptLst>
  <dgm:cxnLst>
    <dgm:cxn modelId="{BA912B02-0352-404D-80A6-D3D3B4CD774B}" srcId="{33F60CE6-31DF-4E44-B503-C0073498B375}" destId="{01B04A0C-B99B-4410-AC1D-5E2EDBDAD2E2}" srcOrd="1" destOrd="0" parTransId="{8DCECEA0-50C0-4769-AF9D-E6EC7B4BC5EF}" sibTransId="{DB9B2053-311E-4D92-AADA-1073F0881280}"/>
    <dgm:cxn modelId="{7C026104-DB0B-45D0-B8C9-4C75D7A5CC17}" srcId="{33F60CE6-31DF-4E44-B503-C0073498B375}" destId="{FD523DC0-7690-4F56-BD7E-412E893D8DB9}" srcOrd="7" destOrd="0" parTransId="{E43BDCBA-31A9-4DFD-912A-AB6A710E98C2}" sibTransId="{F36294E6-9352-4B90-AED8-70C401C986C6}"/>
    <dgm:cxn modelId="{3CD7470B-1340-4342-B33D-8596F8954030}" type="presOf" srcId="{3A2FFA78-B02B-45B4-BB06-8C8AD5F670D4}" destId="{C91FC981-E992-4351-B140-AEC7305281DE}" srcOrd="0" destOrd="0" presId="urn:microsoft.com/office/officeart/2005/8/layout/process5"/>
    <dgm:cxn modelId="{D34BF110-17FC-48F5-9A6F-C681841FC24E}" type="presOf" srcId="{4281C276-2CFE-4602-BB15-4401E33842E5}" destId="{D16E62F7-B4B6-4D65-B747-2B30C67CCD0A}" srcOrd="1" destOrd="0" presId="urn:microsoft.com/office/officeart/2005/8/layout/process5"/>
    <dgm:cxn modelId="{50102613-A973-4DF5-9EEB-FB1E35CBBB71}" type="presOf" srcId="{F36294E6-9352-4B90-AED8-70C401C986C6}" destId="{759AF1B7-BB58-4E68-86B0-CF3A54348A70}" srcOrd="0" destOrd="0" presId="urn:microsoft.com/office/officeart/2005/8/layout/process5"/>
    <dgm:cxn modelId="{CB828719-66AC-4F2E-88E9-A7799707D4AC}" type="presOf" srcId="{EF574E27-3726-4880-BAA7-F4B6B591B30B}" destId="{837420AB-8826-4804-BF23-682C637C609A}" srcOrd="1" destOrd="0" presId="urn:microsoft.com/office/officeart/2005/8/layout/process5"/>
    <dgm:cxn modelId="{2214EE20-DBCC-449D-999A-70DD9236DC31}" type="presOf" srcId="{9743E999-B2D3-4BB3-8435-8BB3ABAD8C91}" destId="{81632005-FCB0-43C5-A094-947D41AF7977}" srcOrd="1" destOrd="0" presId="urn:microsoft.com/office/officeart/2005/8/layout/process5"/>
    <dgm:cxn modelId="{C12E9E2D-981A-4F5C-9178-F18540C7AE23}" type="presOf" srcId="{B0FB2E2B-CC56-47C7-BB79-1D2A5BAD3875}" destId="{9E678521-8B53-4B64-80B1-BAD1068A9E9D}" srcOrd="0" destOrd="0" presId="urn:microsoft.com/office/officeart/2005/8/layout/process5"/>
    <dgm:cxn modelId="{FB12592F-AC7E-4D31-9DF7-1DA5FDD9D2CE}" type="presOf" srcId="{FB23F689-1AF7-4FA3-8E33-1D4840BD6981}" destId="{4D0DD21C-678C-4F11-840E-6C6135FAAA75}" srcOrd="0" destOrd="0" presId="urn:microsoft.com/office/officeart/2005/8/layout/process5"/>
    <dgm:cxn modelId="{79300334-3145-44AA-8AF4-EC3AE7FA4AD2}" srcId="{33F60CE6-31DF-4E44-B503-C0073498B375}" destId="{C7998BAD-369C-4F50-9956-D1FBC8E7010A}" srcOrd="11" destOrd="0" parTransId="{2935EEC1-C4FB-4F7C-85CE-612AF1710F8E}" sibTransId="{9743E999-B2D3-4BB3-8435-8BB3ABAD8C91}"/>
    <dgm:cxn modelId="{7ED51237-E4C8-4DE8-B114-DFA18293359B}" type="presOf" srcId="{3A2FFA78-B02B-45B4-BB06-8C8AD5F670D4}" destId="{1C0ACF13-41D8-47FB-A1A2-B8EAFA15F9B0}" srcOrd="1" destOrd="0" presId="urn:microsoft.com/office/officeart/2005/8/layout/process5"/>
    <dgm:cxn modelId="{DB62983F-8D00-4F16-BE7A-4E826DBA6270}" type="presOf" srcId="{392D616A-2A98-45F6-8D43-59EAA8FA1B6D}" destId="{B5588588-B690-4718-B16D-2FF471F9F689}" srcOrd="0" destOrd="0" presId="urn:microsoft.com/office/officeart/2005/8/layout/process5"/>
    <dgm:cxn modelId="{D9D7A041-D40E-4B21-B036-E15D1C4AEF75}" type="presOf" srcId="{530B33D0-4008-49AB-BFC4-E658B2ADB550}" destId="{A5049222-AA2D-454C-BF91-2C93B69A8F1A}" srcOrd="1" destOrd="0" presId="urn:microsoft.com/office/officeart/2005/8/layout/process5"/>
    <dgm:cxn modelId="{1BA5D141-9BBE-4B60-BA33-A5E0A05D8286}" type="presOf" srcId="{33F60CE6-31DF-4E44-B503-C0073498B375}" destId="{A3B2F17B-FF99-4E52-8829-623F4562C955}" srcOrd="0" destOrd="0" presId="urn:microsoft.com/office/officeart/2005/8/layout/process5"/>
    <dgm:cxn modelId="{B9B3E741-9183-452F-99DB-0A3A8EFBBFCE}" srcId="{33F60CE6-31DF-4E44-B503-C0073498B375}" destId="{B7B52501-6491-4E30-9429-273FACD5467C}" srcOrd="0" destOrd="0" parTransId="{D4587E2F-930A-4DCD-82E2-BDC8C45BD21F}" sibTransId="{D2CC6A49-289B-4E14-AAAD-9254C366CC9A}"/>
    <dgm:cxn modelId="{DA432263-C88D-456E-ABDE-BFE041E438CD}" type="presOf" srcId="{4281C276-2CFE-4602-BB15-4401E33842E5}" destId="{D1DC30D2-E823-4452-9D20-29967DA6B1AA}" srcOrd="0" destOrd="0" presId="urn:microsoft.com/office/officeart/2005/8/layout/process5"/>
    <dgm:cxn modelId="{635A4943-A9A1-4A25-AB26-B2E7CFCFD7B5}" srcId="{33F60CE6-31DF-4E44-B503-C0073498B375}" destId="{6AEE7562-9D22-4C23-9D3F-41345126CDD8}" srcOrd="4" destOrd="0" parTransId="{4F6A2CB9-4484-40F6-A1BB-FCD0FC0B60FE}" sibTransId="{8F56A31D-324A-4646-BDA1-43BE80202417}"/>
    <dgm:cxn modelId="{B71A8463-915B-4927-AA6D-8B178C0C1411}" type="presOf" srcId="{D2CC6A49-289B-4E14-AAAD-9254C366CC9A}" destId="{835DEC43-9CFD-4F15-A661-8E267685678A}" srcOrd="0" destOrd="0" presId="urn:microsoft.com/office/officeart/2005/8/layout/process5"/>
    <dgm:cxn modelId="{93DDE946-6726-4DA6-A55C-72CAFFECB43B}" type="presOf" srcId="{764F23E1-72FA-483C-B1D2-F5BBC20413A2}" destId="{0C25D592-33F9-4175-80E3-084AA8876C22}" srcOrd="0" destOrd="0" presId="urn:microsoft.com/office/officeart/2005/8/layout/process5"/>
    <dgm:cxn modelId="{F5F44F49-13A6-4ACB-AD4B-A8EFD2692EAF}" srcId="{33F60CE6-31DF-4E44-B503-C0073498B375}" destId="{C60FA365-F988-4792-9356-D83A519490DE}" srcOrd="8" destOrd="0" parTransId="{B964B8A5-2CE8-436B-AF8B-846CBD6761D0}" sibTransId="{9F972701-5F23-4713-BB95-59EDC05DCD71}"/>
    <dgm:cxn modelId="{19FC946B-2CA9-42CE-B6C3-A54688E2E783}" type="presOf" srcId="{D2CC6A49-289B-4E14-AAAD-9254C366CC9A}" destId="{BA749DE5-568F-42DD-9B1F-9EEBA45A5DDA}" srcOrd="1" destOrd="0" presId="urn:microsoft.com/office/officeart/2005/8/layout/process5"/>
    <dgm:cxn modelId="{B270816D-10E2-46B9-8F90-3B999DD464CC}" type="presOf" srcId="{6AEE7562-9D22-4C23-9D3F-41345126CDD8}" destId="{A58081C8-BC2E-4898-A06A-82B8D5E22B36}" srcOrd="0" destOrd="0" presId="urn:microsoft.com/office/officeart/2005/8/layout/process5"/>
    <dgm:cxn modelId="{64BED04D-1BB0-4753-AE75-44CEC57EF839}" type="presOf" srcId="{7CE4B6B9-669E-446A-917B-1E4EDB0E0C6E}" destId="{3B30521D-3ABF-4A2B-BA6A-E614FBE2AC15}" srcOrd="0" destOrd="0" presId="urn:microsoft.com/office/officeart/2005/8/layout/process5"/>
    <dgm:cxn modelId="{2910406F-8C2B-4B08-9496-C8ADEC2EC772}" type="presOf" srcId="{9F972701-5F23-4713-BB95-59EDC05DCD71}" destId="{9CC06DE4-AADC-48B7-B627-2515A6AB92FE}" srcOrd="0" destOrd="0" presId="urn:microsoft.com/office/officeart/2005/8/layout/process5"/>
    <dgm:cxn modelId="{2BDE2F71-C951-46EB-A038-EEC6FA1C788A}" srcId="{33F60CE6-31DF-4E44-B503-C0073498B375}" destId="{7CE4B6B9-669E-446A-917B-1E4EDB0E0C6E}" srcOrd="3" destOrd="0" parTransId="{431425DE-7042-41F5-86B3-D25B37E31D51}" sibTransId="{3A2FFA78-B02B-45B4-BB06-8C8AD5F670D4}"/>
    <dgm:cxn modelId="{5DB5CA53-B262-461A-B0B9-294D51980298}" srcId="{33F60CE6-31DF-4E44-B503-C0073498B375}" destId="{764F23E1-72FA-483C-B1D2-F5BBC20413A2}" srcOrd="5" destOrd="0" parTransId="{D1DFD7C5-5F8A-40CA-8718-7995ABADCF59}" sibTransId="{9DE14BED-8BBF-4927-B2D9-A3C4A99C4164}"/>
    <dgm:cxn modelId="{EEA61754-3640-40E6-83A2-454902380C51}" type="presOf" srcId="{BD098B79-F08E-42E7-915F-6295444B99BA}" destId="{424C28FE-20F2-4DFD-9866-F8408EBD1C36}" srcOrd="0" destOrd="0" presId="urn:microsoft.com/office/officeart/2005/8/layout/process5"/>
    <dgm:cxn modelId="{53C7FB55-AE42-4694-8FC8-53A1F8DF6687}" srcId="{33F60CE6-31DF-4E44-B503-C0073498B375}" destId="{B0FB2E2B-CC56-47C7-BB79-1D2A5BAD3875}" srcOrd="13" destOrd="0" parTransId="{E89DCE06-796C-4C5C-AB70-780B14854992}" sibTransId="{530B33D0-4008-49AB-BFC4-E658B2ADB550}"/>
    <dgm:cxn modelId="{8EF76F58-8116-4D73-B72F-48868F349546}" type="presOf" srcId="{DB9B2053-311E-4D92-AADA-1073F0881280}" destId="{D8B63EB5-AF4A-4738-951A-430D694ACBA6}" srcOrd="1" destOrd="0" presId="urn:microsoft.com/office/officeart/2005/8/layout/process5"/>
    <dgm:cxn modelId="{F40DD35A-0EE5-4BA0-9D96-8EC3427A50F0}" type="presOf" srcId="{FD523DC0-7690-4F56-BD7E-412E893D8DB9}" destId="{F67D5702-2F9A-4687-9FC0-4A2D59383A2C}" srcOrd="0" destOrd="0" presId="urn:microsoft.com/office/officeart/2005/8/layout/process5"/>
    <dgm:cxn modelId="{0E2B9788-4F11-4F00-A9E2-F8D0098C07DA}" type="presOf" srcId="{9DE14BED-8BBF-4927-B2D9-A3C4A99C4164}" destId="{DE79B07A-CCAF-4248-B512-6A7966837ECF}" srcOrd="0" destOrd="0" presId="urn:microsoft.com/office/officeart/2005/8/layout/process5"/>
    <dgm:cxn modelId="{D168E589-20E8-4386-B8D0-364257A3C9E8}" srcId="{33F60CE6-31DF-4E44-B503-C0073498B375}" destId="{BAB1D748-85D6-4CB2-B6B8-0DEAFAA17FB8}" srcOrd="12" destOrd="0" parTransId="{30CB6A39-F49B-4711-82CB-BE4027A7AD89}" sibTransId="{6C8428BD-C99A-4287-9744-3FBEBCF9A99A}"/>
    <dgm:cxn modelId="{FD92F98F-C236-45A7-99C6-DFFB5FCFE6D6}" type="presOf" srcId="{DB9B2053-311E-4D92-AADA-1073F0881280}" destId="{DF5CB722-E6CA-4125-B1B4-C2C92F53F613}" srcOrd="0" destOrd="0" presId="urn:microsoft.com/office/officeart/2005/8/layout/process5"/>
    <dgm:cxn modelId="{FC75E491-0DAF-4AF1-9E87-A46805CB19B2}" srcId="{33F60CE6-31DF-4E44-B503-C0073498B375}" destId="{BD098B79-F08E-42E7-915F-6295444B99BA}" srcOrd="14" destOrd="0" parTransId="{B6ADE447-5844-4D04-AFC3-B04DF0BF18DB}" sibTransId="{A979D585-F973-48DB-B01E-D0C178683C35}"/>
    <dgm:cxn modelId="{7615F592-F16E-4F1D-9F0D-369A0350B94A}" srcId="{33F60CE6-31DF-4E44-B503-C0073498B375}" destId="{7E9B6887-6BCB-44A5-B158-1C0801E32CBF}" srcOrd="10" destOrd="0" parTransId="{E68560B1-38A6-41C1-8FA8-DB84E1B64F8C}" sibTransId="{532A17E7-886C-44F5-9BE3-566C4B5DCAB9}"/>
    <dgm:cxn modelId="{989DD499-4133-4F52-995E-1E3D3C2DC7DC}" type="presOf" srcId="{B7B52501-6491-4E30-9429-273FACD5467C}" destId="{B88CE7D3-C040-46BB-BAA2-D9A064B0E193}" srcOrd="0" destOrd="0" presId="urn:microsoft.com/office/officeart/2005/8/layout/process5"/>
    <dgm:cxn modelId="{00D9B69B-B96A-4C71-A615-D5B3DDD62B50}" type="presOf" srcId="{01B04A0C-B99B-4410-AC1D-5E2EDBDAD2E2}" destId="{6B933BF7-5E08-4E99-9687-1F45C274C7E5}" srcOrd="0" destOrd="0" presId="urn:microsoft.com/office/officeart/2005/8/layout/process5"/>
    <dgm:cxn modelId="{840B419E-583D-4341-A314-8879A091B929}" type="presOf" srcId="{9DE14BED-8BBF-4927-B2D9-A3C4A99C4164}" destId="{1220FA56-C446-4E82-BDCE-681DC27E08CC}" srcOrd="1" destOrd="0" presId="urn:microsoft.com/office/officeart/2005/8/layout/process5"/>
    <dgm:cxn modelId="{BA4CB9A0-914A-4937-A98E-A6F7DA2199E4}" srcId="{33F60CE6-31DF-4E44-B503-C0073498B375}" destId="{27739F5A-C588-49E7-A196-EABA7A5390F5}" srcOrd="2" destOrd="0" parTransId="{4E0D2BB7-2B84-4FA3-8F28-9614B6001868}" sibTransId="{392D616A-2A98-45F6-8D43-59EAA8FA1B6D}"/>
    <dgm:cxn modelId="{94AECBAA-46DC-46A4-AE49-D14E5D402E1C}" type="presOf" srcId="{532A17E7-886C-44F5-9BE3-566C4B5DCAB9}" destId="{4BA0853D-7BBB-4F73-9DB1-6EF78CD63850}" srcOrd="1" destOrd="0" presId="urn:microsoft.com/office/officeart/2005/8/layout/process5"/>
    <dgm:cxn modelId="{A4D830AB-6431-4967-A87C-4C108E0809A2}" type="presOf" srcId="{4DCB069A-82D5-45E0-90E5-E0525D8E756A}" destId="{581B2F40-4CC2-477D-8B30-B1A90AC9428E}" srcOrd="0" destOrd="0" presId="urn:microsoft.com/office/officeart/2005/8/layout/process5"/>
    <dgm:cxn modelId="{9A0D94B3-29EB-4372-8DDA-BD5A7D0AE6ED}" type="presOf" srcId="{532A17E7-886C-44F5-9BE3-566C4B5DCAB9}" destId="{31FBA5EC-88AF-4F72-B494-6DF343E7247B}" srcOrd="0" destOrd="0" presId="urn:microsoft.com/office/officeart/2005/8/layout/process5"/>
    <dgm:cxn modelId="{2B0626B5-9CA0-4E3B-A0D9-1B9E6561F216}" type="presOf" srcId="{27739F5A-C588-49E7-A196-EABA7A5390F5}" destId="{B42F9874-F9C0-4E85-92B9-E0E1F2C028B9}" srcOrd="0" destOrd="0" presId="urn:microsoft.com/office/officeart/2005/8/layout/process5"/>
    <dgm:cxn modelId="{F1B439B5-DE58-4125-B457-E5E253F027C1}" type="presOf" srcId="{9F972701-5F23-4713-BB95-59EDC05DCD71}" destId="{3D56A06E-9B21-4598-A476-C4C9F9E484B6}" srcOrd="1" destOrd="0" presId="urn:microsoft.com/office/officeart/2005/8/layout/process5"/>
    <dgm:cxn modelId="{E3D8ABB6-BB8F-4FC3-A93E-8C3EFE1B7016}" type="presOf" srcId="{530B33D0-4008-49AB-BFC4-E658B2ADB550}" destId="{0078D2E4-571E-4677-932B-8DA6DA133B35}" srcOrd="0" destOrd="0" presId="urn:microsoft.com/office/officeart/2005/8/layout/process5"/>
    <dgm:cxn modelId="{6BC87CB8-EEAC-4A80-AB61-84319D20451F}" type="presOf" srcId="{392D616A-2A98-45F6-8D43-59EAA8FA1B6D}" destId="{BED7F817-3038-4D33-B115-410CEFDF3655}" srcOrd="1" destOrd="0" presId="urn:microsoft.com/office/officeart/2005/8/layout/process5"/>
    <dgm:cxn modelId="{639806BC-4099-444F-9609-AFDF1A86E626}" type="presOf" srcId="{8F56A31D-324A-4646-BDA1-43BE80202417}" destId="{7782FDE5-C83B-4925-B148-5807F6742E38}" srcOrd="1" destOrd="0" presId="urn:microsoft.com/office/officeart/2005/8/layout/process5"/>
    <dgm:cxn modelId="{268340BF-34D2-4DDC-9002-C8C12E129A8D}" type="presOf" srcId="{6C8428BD-C99A-4287-9744-3FBEBCF9A99A}" destId="{5604DD39-8253-4C94-9CC6-E135FCE9AB26}" srcOrd="0" destOrd="0" presId="urn:microsoft.com/office/officeart/2005/8/layout/process5"/>
    <dgm:cxn modelId="{F73F86BF-9985-4B9D-AEFA-7A1AD8398C5B}" type="presOf" srcId="{F36294E6-9352-4B90-AED8-70C401C986C6}" destId="{CE2FE493-A258-448C-8B77-9E4995FDFBB3}" srcOrd="1" destOrd="0" presId="urn:microsoft.com/office/officeart/2005/8/layout/process5"/>
    <dgm:cxn modelId="{8C7F90C2-3FE1-4E14-AABC-E9627438702A}" srcId="{33F60CE6-31DF-4E44-B503-C0073498B375}" destId="{4DCB069A-82D5-45E0-90E5-E0525D8E756A}" srcOrd="9" destOrd="0" parTransId="{39FBF729-E6DA-41BC-8326-BC9876372F20}" sibTransId="{4281C276-2CFE-4602-BB15-4401E33842E5}"/>
    <dgm:cxn modelId="{0A1BAEC5-A133-47F0-A95D-8FE1891BF5CC}" type="presOf" srcId="{EF574E27-3726-4880-BAA7-F4B6B591B30B}" destId="{C54B0C47-486E-4D21-B321-BA2A56D26759}" srcOrd="0" destOrd="0" presId="urn:microsoft.com/office/officeart/2005/8/layout/process5"/>
    <dgm:cxn modelId="{CBFE4BC7-A79A-45AE-A8D5-D167122958A2}" type="presOf" srcId="{C60FA365-F988-4792-9356-D83A519490DE}" destId="{6257461E-0382-4CD7-BC46-8D389D0206D5}" srcOrd="0" destOrd="0" presId="urn:microsoft.com/office/officeart/2005/8/layout/process5"/>
    <dgm:cxn modelId="{06AE91C7-9C7E-4DBE-BF1A-E58210004EB8}" type="presOf" srcId="{6C8428BD-C99A-4287-9744-3FBEBCF9A99A}" destId="{EC313DD7-9CDF-4B90-8F89-313D4BC5171D}" srcOrd="1" destOrd="0" presId="urn:microsoft.com/office/officeart/2005/8/layout/process5"/>
    <dgm:cxn modelId="{FDFA0FEB-D4B3-4D87-B27A-85429320673B}" type="presOf" srcId="{7E9B6887-6BCB-44A5-B158-1C0801E32CBF}" destId="{0D5299F6-D900-45A2-9DCD-6BD89739F428}" srcOrd="0" destOrd="0" presId="urn:microsoft.com/office/officeart/2005/8/layout/process5"/>
    <dgm:cxn modelId="{1174BDEB-27FD-49A0-A05F-22FE67900798}" type="presOf" srcId="{C7998BAD-369C-4F50-9956-D1FBC8E7010A}" destId="{49EB8A5B-6E85-470B-AF02-B798EAB14C1C}" srcOrd="0" destOrd="0" presId="urn:microsoft.com/office/officeart/2005/8/layout/process5"/>
    <dgm:cxn modelId="{C676ECF5-FB32-44F2-B9B1-02B5E72813DD}" type="presOf" srcId="{9743E999-B2D3-4BB3-8435-8BB3ABAD8C91}" destId="{C873876D-1EF3-454E-B0B3-5F3F1E712E9A}" srcOrd="0" destOrd="0" presId="urn:microsoft.com/office/officeart/2005/8/layout/process5"/>
    <dgm:cxn modelId="{806506FA-34AF-4D24-A23F-D5657153D7AA}" type="presOf" srcId="{8F56A31D-324A-4646-BDA1-43BE80202417}" destId="{73842F47-BAF2-49B8-B26B-4BDC07BCD711}" srcOrd="0" destOrd="0" presId="urn:microsoft.com/office/officeart/2005/8/layout/process5"/>
    <dgm:cxn modelId="{682960FA-0629-470B-AA2E-9F30FFD94F24}" srcId="{33F60CE6-31DF-4E44-B503-C0073498B375}" destId="{FB23F689-1AF7-4FA3-8E33-1D4840BD6981}" srcOrd="6" destOrd="0" parTransId="{C20B4411-E77A-493D-9E2F-6727143032B3}" sibTransId="{EF574E27-3726-4880-BAA7-F4B6B591B30B}"/>
    <dgm:cxn modelId="{5E06D5FA-0901-431C-96DF-DA51E31C365D}" type="presOf" srcId="{BAB1D748-85D6-4CB2-B6B8-0DEAFAA17FB8}" destId="{3398C8A7-D5A6-4C0E-8D69-32A1618F3572}" srcOrd="0" destOrd="0" presId="urn:microsoft.com/office/officeart/2005/8/layout/process5"/>
    <dgm:cxn modelId="{0C03BCE3-87BB-4FD9-9406-F670E4B1E9E9}" type="presParOf" srcId="{A3B2F17B-FF99-4E52-8829-623F4562C955}" destId="{B88CE7D3-C040-46BB-BAA2-D9A064B0E193}" srcOrd="0" destOrd="0" presId="urn:microsoft.com/office/officeart/2005/8/layout/process5"/>
    <dgm:cxn modelId="{31AE3BA7-1F3E-4C5D-B235-0754542047E2}" type="presParOf" srcId="{A3B2F17B-FF99-4E52-8829-623F4562C955}" destId="{835DEC43-9CFD-4F15-A661-8E267685678A}" srcOrd="1" destOrd="0" presId="urn:microsoft.com/office/officeart/2005/8/layout/process5"/>
    <dgm:cxn modelId="{74A6676A-CC50-41B9-B83A-3C2BD12D1E2D}" type="presParOf" srcId="{835DEC43-9CFD-4F15-A661-8E267685678A}" destId="{BA749DE5-568F-42DD-9B1F-9EEBA45A5DDA}" srcOrd="0" destOrd="0" presId="urn:microsoft.com/office/officeart/2005/8/layout/process5"/>
    <dgm:cxn modelId="{B26AE4F1-8CC2-4AF0-932A-0DC343EA9DB9}" type="presParOf" srcId="{A3B2F17B-FF99-4E52-8829-623F4562C955}" destId="{6B933BF7-5E08-4E99-9687-1F45C274C7E5}" srcOrd="2" destOrd="0" presId="urn:microsoft.com/office/officeart/2005/8/layout/process5"/>
    <dgm:cxn modelId="{EC79A9C0-149E-4340-8BB0-5434B39588F6}" type="presParOf" srcId="{A3B2F17B-FF99-4E52-8829-623F4562C955}" destId="{DF5CB722-E6CA-4125-B1B4-C2C92F53F613}" srcOrd="3" destOrd="0" presId="urn:microsoft.com/office/officeart/2005/8/layout/process5"/>
    <dgm:cxn modelId="{468D24A2-53A1-4EAF-8BF3-419A8D0D229C}" type="presParOf" srcId="{DF5CB722-E6CA-4125-B1B4-C2C92F53F613}" destId="{D8B63EB5-AF4A-4738-951A-430D694ACBA6}" srcOrd="0" destOrd="0" presId="urn:microsoft.com/office/officeart/2005/8/layout/process5"/>
    <dgm:cxn modelId="{BF792B1A-B56A-48D1-8ECD-6915C6408BAF}" type="presParOf" srcId="{A3B2F17B-FF99-4E52-8829-623F4562C955}" destId="{B42F9874-F9C0-4E85-92B9-E0E1F2C028B9}" srcOrd="4" destOrd="0" presId="urn:microsoft.com/office/officeart/2005/8/layout/process5"/>
    <dgm:cxn modelId="{F99DF674-C9A4-4F6F-8556-4C9D5E0C30ED}" type="presParOf" srcId="{A3B2F17B-FF99-4E52-8829-623F4562C955}" destId="{B5588588-B690-4718-B16D-2FF471F9F689}" srcOrd="5" destOrd="0" presId="urn:microsoft.com/office/officeart/2005/8/layout/process5"/>
    <dgm:cxn modelId="{3A71D538-734A-4AB3-9E41-1AC2FECC2560}" type="presParOf" srcId="{B5588588-B690-4718-B16D-2FF471F9F689}" destId="{BED7F817-3038-4D33-B115-410CEFDF3655}" srcOrd="0" destOrd="0" presId="urn:microsoft.com/office/officeart/2005/8/layout/process5"/>
    <dgm:cxn modelId="{18B29375-3F14-4A3F-A7A5-75A7E31A979A}" type="presParOf" srcId="{A3B2F17B-FF99-4E52-8829-623F4562C955}" destId="{3B30521D-3ABF-4A2B-BA6A-E614FBE2AC15}" srcOrd="6" destOrd="0" presId="urn:microsoft.com/office/officeart/2005/8/layout/process5"/>
    <dgm:cxn modelId="{2D750B4D-E3A1-4956-9EA1-C6CB5BBE9D2E}" type="presParOf" srcId="{A3B2F17B-FF99-4E52-8829-623F4562C955}" destId="{C91FC981-E992-4351-B140-AEC7305281DE}" srcOrd="7" destOrd="0" presId="urn:microsoft.com/office/officeart/2005/8/layout/process5"/>
    <dgm:cxn modelId="{7FDBBF3C-A5FD-4234-AF99-B8B8DCAFB1F6}" type="presParOf" srcId="{C91FC981-E992-4351-B140-AEC7305281DE}" destId="{1C0ACF13-41D8-47FB-A1A2-B8EAFA15F9B0}" srcOrd="0" destOrd="0" presId="urn:microsoft.com/office/officeart/2005/8/layout/process5"/>
    <dgm:cxn modelId="{1B3DF6A5-224B-4961-B922-291AD0B6000B}" type="presParOf" srcId="{A3B2F17B-FF99-4E52-8829-623F4562C955}" destId="{A58081C8-BC2E-4898-A06A-82B8D5E22B36}" srcOrd="8" destOrd="0" presId="urn:microsoft.com/office/officeart/2005/8/layout/process5"/>
    <dgm:cxn modelId="{10EEFF58-D46E-4E11-A251-D825E113DE07}" type="presParOf" srcId="{A3B2F17B-FF99-4E52-8829-623F4562C955}" destId="{73842F47-BAF2-49B8-B26B-4BDC07BCD711}" srcOrd="9" destOrd="0" presId="urn:microsoft.com/office/officeart/2005/8/layout/process5"/>
    <dgm:cxn modelId="{0213A8C6-D056-4D76-8BEB-59EE99DCE169}" type="presParOf" srcId="{73842F47-BAF2-49B8-B26B-4BDC07BCD711}" destId="{7782FDE5-C83B-4925-B148-5807F6742E38}" srcOrd="0" destOrd="0" presId="urn:microsoft.com/office/officeart/2005/8/layout/process5"/>
    <dgm:cxn modelId="{FA1308EC-2C6F-406E-85FC-176DAA5259E3}" type="presParOf" srcId="{A3B2F17B-FF99-4E52-8829-623F4562C955}" destId="{0C25D592-33F9-4175-80E3-084AA8876C22}" srcOrd="10" destOrd="0" presId="urn:microsoft.com/office/officeart/2005/8/layout/process5"/>
    <dgm:cxn modelId="{789FCDB5-B1C7-40FC-8A5D-8310E6559EAA}" type="presParOf" srcId="{A3B2F17B-FF99-4E52-8829-623F4562C955}" destId="{DE79B07A-CCAF-4248-B512-6A7966837ECF}" srcOrd="11" destOrd="0" presId="urn:microsoft.com/office/officeart/2005/8/layout/process5"/>
    <dgm:cxn modelId="{75B9D308-205F-4E05-9702-8F4E34B43C95}" type="presParOf" srcId="{DE79B07A-CCAF-4248-B512-6A7966837ECF}" destId="{1220FA56-C446-4E82-BDCE-681DC27E08CC}" srcOrd="0" destOrd="0" presId="urn:microsoft.com/office/officeart/2005/8/layout/process5"/>
    <dgm:cxn modelId="{CBC2EB05-C141-473D-8AD4-A85DE9DA96D0}" type="presParOf" srcId="{A3B2F17B-FF99-4E52-8829-623F4562C955}" destId="{4D0DD21C-678C-4F11-840E-6C6135FAAA75}" srcOrd="12" destOrd="0" presId="urn:microsoft.com/office/officeart/2005/8/layout/process5"/>
    <dgm:cxn modelId="{E8645FDD-9FB4-4EBF-AD4E-4E71AAE68BAD}" type="presParOf" srcId="{A3B2F17B-FF99-4E52-8829-623F4562C955}" destId="{C54B0C47-486E-4D21-B321-BA2A56D26759}" srcOrd="13" destOrd="0" presId="urn:microsoft.com/office/officeart/2005/8/layout/process5"/>
    <dgm:cxn modelId="{86172E35-8D71-415D-BC30-35204934013E}" type="presParOf" srcId="{C54B0C47-486E-4D21-B321-BA2A56D26759}" destId="{837420AB-8826-4804-BF23-682C637C609A}" srcOrd="0" destOrd="0" presId="urn:microsoft.com/office/officeart/2005/8/layout/process5"/>
    <dgm:cxn modelId="{BE51D24A-9E22-4A7B-AC12-2ECE46620005}" type="presParOf" srcId="{A3B2F17B-FF99-4E52-8829-623F4562C955}" destId="{F67D5702-2F9A-4687-9FC0-4A2D59383A2C}" srcOrd="14" destOrd="0" presId="urn:microsoft.com/office/officeart/2005/8/layout/process5"/>
    <dgm:cxn modelId="{27286A46-18F7-4903-8F96-188307D7F0CB}" type="presParOf" srcId="{A3B2F17B-FF99-4E52-8829-623F4562C955}" destId="{759AF1B7-BB58-4E68-86B0-CF3A54348A70}" srcOrd="15" destOrd="0" presId="urn:microsoft.com/office/officeart/2005/8/layout/process5"/>
    <dgm:cxn modelId="{A93F8321-B43D-401A-893A-7E9B07DE16DB}" type="presParOf" srcId="{759AF1B7-BB58-4E68-86B0-CF3A54348A70}" destId="{CE2FE493-A258-448C-8B77-9E4995FDFBB3}" srcOrd="0" destOrd="0" presId="urn:microsoft.com/office/officeart/2005/8/layout/process5"/>
    <dgm:cxn modelId="{F328850E-8BB2-4D28-B526-157DA77BB246}" type="presParOf" srcId="{A3B2F17B-FF99-4E52-8829-623F4562C955}" destId="{6257461E-0382-4CD7-BC46-8D389D0206D5}" srcOrd="16" destOrd="0" presId="urn:microsoft.com/office/officeart/2005/8/layout/process5"/>
    <dgm:cxn modelId="{0A3C4458-A99F-4FE5-84F1-CC5116523C82}" type="presParOf" srcId="{A3B2F17B-FF99-4E52-8829-623F4562C955}" destId="{9CC06DE4-AADC-48B7-B627-2515A6AB92FE}" srcOrd="17" destOrd="0" presId="urn:microsoft.com/office/officeart/2005/8/layout/process5"/>
    <dgm:cxn modelId="{53D365C8-26EC-4B82-A9EF-125332228120}" type="presParOf" srcId="{9CC06DE4-AADC-48B7-B627-2515A6AB92FE}" destId="{3D56A06E-9B21-4598-A476-C4C9F9E484B6}" srcOrd="0" destOrd="0" presId="urn:microsoft.com/office/officeart/2005/8/layout/process5"/>
    <dgm:cxn modelId="{C7DF0BDA-978F-49E6-A07D-C226383E15D0}" type="presParOf" srcId="{A3B2F17B-FF99-4E52-8829-623F4562C955}" destId="{581B2F40-4CC2-477D-8B30-B1A90AC9428E}" srcOrd="18" destOrd="0" presId="urn:microsoft.com/office/officeart/2005/8/layout/process5"/>
    <dgm:cxn modelId="{63EE957F-7E0E-44C3-912F-9B794B429AFD}" type="presParOf" srcId="{A3B2F17B-FF99-4E52-8829-623F4562C955}" destId="{D1DC30D2-E823-4452-9D20-29967DA6B1AA}" srcOrd="19" destOrd="0" presId="urn:microsoft.com/office/officeart/2005/8/layout/process5"/>
    <dgm:cxn modelId="{47205811-2628-4344-954E-8EE5899E42EE}" type="presParOf" srcId="{D1DC30D2-E823-4452-9D20-29967DA6B1AA}" destId="{D16E62F7-B4B6-4D65-B747-2B30C67CCD0A}" srcOrd="0" destOrd="0" presId="urn:microsoft.com/office/officeart/2005/8/layout/process5"/>
    <dgm:cxn modelId="{7D1F5608-A56A-475A-85E1-57CCD361725C}" type="presParOf" srcId="{A3B2F17B-FF99-4E52-8829-623F4562C955}" destId="{0D5299F6-D900-45A2-9DCD-6BD89739F428}" srcOrd="20" destOrd="0" presId="urn:microsoft.com/office/officeart/2005/8/layout/process5"/>
    <dgm:cxn modelId="{D382FDC5-499F-43D3-91F4-F0590C873235}" type="presParOf" srcId="{A3B2F17B-FF99-4E52-8829-623F4562C955}" destId="{31FBA5EC-88AF-4F72-B494-6DF343E7247B}" srcOrd="21" destOrd="0" presId="urn:microsoft.com/office/officeart/2005/8/layout/process5"/>
    <dgm:cxn modelId="{00F1EC41-95D9-4E2B-BC9A-95404F940806}" type="presParOf" srcId="{31FBA5EC-88AF-4F72-B494-6DF343E7247B}" destId="{4BA0853D-7BBB-4F73-9DB1-6EF78CD63850}" srcOrd="0" destOrd="0" presId="urn:microsoft.com/office/officeart/2005/8/layout/process5"/>
    <dgm:cxn modelId="{33735F11-B71E-4F05-8961-725CA1C6BE0C}" type="presParOf" srcId="{A3B2F17B-FF99-4E52-8829-623F4562C955}" destId="{49EB8A5B-6E85-470B-AF02-B798EAB14C1C}" srcOrd="22" destOrd="0" presId="urn:microsoft.com/office/officeart/2005/8/layout/process5"/>
    <dgm:cxn modelId="{33F0B373-5735-45D4-B09C-A5C6D9392059}" type="presParOf" srcId="{A3B2F17B-FF99-4E52-8829-623F4562C955}" destId="{C873876D-1EF3-454E-B0B3-5F3F1E712E9A}" srcOrd="23" destOrd="0" presId="urn:microsoft.com/office/officeart/2005/8/layout/process5"/>
    <dgm:cxn modelId="{83925D21-CA1B-44D0-9E36-D51B274FF2D7}" type="presParOf" srcId="{C873876D-1EF3-454E-B0B3-5F3F1E712E9A}" destId="{81632005-FCB0-43C5-A094-947D41AF7977}" srcOrd="0" destOrd="0" presId="urn:microsoft.com/office/officeart/2005/8/layout/process5"/>
    <dgm:cxn modelId="{725515EF-C0C4-4491-98D8-94373D3791E1}" type="presParOf" srcId="{A3B2F17B-FF99-4E52-8829-623F4562C955}" destId="{3398C8A7-D5A6-4C0E-8D69-32A1618F3572}" srcOrd="24" destOrd="0" presId="urn:microsoft.com/office/officeart/2005/8/layout/process5"/>
    <dgm:cxn modelId="{91D2429C-BA92-4A35-BF28-E7BA2F36F8AD}" type="presParOf" srcId="{A3B2F17B-FF99-4E52-8829-623F4562C955}" destId="{5604DD39-8253-4C94-9CC6-E135FCE9AB26}" srcOrd="25" destOrd="0" presId="urn:microsoft.com/office/officeart/2005/8/layout/process5"/>
    <dgm:cxn modelId="{9B2966D3-4E4B-4DFE-B651-9AC1138A9F57}" type="presParOf" srcId="{5604DD39-8253-4C94-9CC6-E135FCE9AB26}" destId="{EC313DD7-9CDF-4B90-8F89-313D4BC5171D}" srcOrd="0" destOrd="0" presId="urn:microsoft.com/office/officeart/2005/8/layout/process5"/>
    <dgm:cxn modelId="{4FCAE5E7-8E66-4151-85EA-60378BA14E32}" type="presParOf" srcId="{A3B2F17B-FF99-4E52-8829-623F4562C955}" destId="{9E678521-8B53-4B64-80B1-BAD1068A9E9D}" srcOrd="26" destOrd="0" presId="urn:microsoft.com/office/officeart/2005/8/layout/process5"/>
    <dgm:cxn modelId="{1EC8196E-FB97-4EA1-B1BE-5127CE168EE6}" type="presParOf" srcId="{A3B2F17B-FF99-4E52-8829-623F4562C955}" destId="{0078D2E4-571E-4677-932B-8DA6DA133B35}" srcOrd="27" destOrd="0" presId="urn:microsoft.com/office/officeart/2005/8/layout/process5"/>
    <dgm:cxn modelId="{DC4FB33A-F8E4-4D9F-B391-97BB889E8DD6}" type="presParOf" srcId="{0078D2E4-571E-4677-932B-8DA6DA133B35}" destId="{A5049222-AA2D-454C-BF91-2C93B69A8F1A}" srcOrd="0" destOrd="0" presId="urn:microsoft.com/office/officeart/2005/8/layout/process5"/>
    <dgm:cxn modelId="{253A0848-BE0C-4060-8C02-90644C14983E}" type="presParOf" srcId="{A3B2F17B-FF99-4E52-8829-623F4562C955}" destId="{424C28FE-20F2-4DFD-9866-F8408EBD1C36}" srcOrd="2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E55228-F795-4C98-A1E7-4BF50EC52900}">
      <dsp:nvSpPr>
        <dsp:cNvPr id="0" name=""/>
        <dsp:cNvSpPr/>
      </dsp:nvSpPr>
      <dsp:spPr>
        <a:xfrm>
          <a:off x="599466" y="0"/>
          <a:ext cx="6793954" cy="3960440"/>
        </a:xfrm>
        <a:prstGeom prst="rightArrow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9BDA5C-0476-4ECF-97D5-56805FB1F381}">
      <dsp:nvSpPr>
        <dsp:cNvPr id="0" name=""/>
        <dsp:cNvSpPr/>
      </dsp:nvSpPr>
      <dsp:spPr>
        <a:xfrm>
          <a:off x="1951" y="556940"/>
          <a:ext cx="1788837" cy="2846558"/>
        </a:xfrm>
        <a:prstGeom prst="roundRect">
          <a:avLst/>
        </a:prstGeom>
        <a:gradFill rotWithShape="0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800" kern="1200" dirty="0"/>
            <a:t>瑞特科技成立于</a:t>
          </a:r>
          <a:r>
            <a:rPr lang="en-US" sz="1800" kern="1200" dirty="0"/>
            <a:t>2003</a:t>
          </a:r>
          <a:r>
            <a:rPr lang="zh-CN" sz="1800" kern="1200" dirty="0"/>
            <a:t>年，是电子行业</a:t>
          </a:r>
          <a:r>
            <a:rPr lang="en-US" sz="1800" kern="1200" dirty="0"/>
            <a:t>CAM</a:t>
          </a:r>
          <a:r>
            <a:rPr lang="zh-CN" sz="1800" kern="1200" dirty="0"/>
            <a:t>软件的主要供应商，产品广泛用于各大电子厂</a:t>
          </a:r>
          <a:endParaRPr lang="zh-CN" altLang="en-US" sz="1800" kern="1200" dirty="0"/>
        </a:p>
      </dsp:txBody>
      <dsp:txXfrm>
        <a:off x="89275" y="644264"/>
        <a:ext cx="1614189" cy="2671910"/>
      </dsp:txXfrm>
    </dsp:sp>
    <dsp:sp modelId="{31809985-764C-42FF-836F-5200F8B518B3}">
      <dsp:nvSpPr>
        <dsp:cNvPr id="0" name=""/>
        <dsp:cNvSpPr/>
      </dsp:nvSpPr>
      <dsp:spPr>
        <a:xfrm>
          <a:off x="2068667" y="526595"/>
          <a:ext cx="1788837" cy="2907248"/>
        </a:xfrm>
        <a:prstGeom prst="roundRect">
          <a:avLst/>
        </a:prstGeom>
        <a:gradFill rotWithShape="0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600" kern="1200" dirty="0"/>
            <a:t>公司成立后，开始与以色列</a:t>
          </a:r>
          <a:r>
            <a:rPr lang="en-US" sz="1600" kern="1200" dirty="0" err="1"/>
            <a:t>Moyo</a:t>
          </a:r>
          <a:r>
            <a:rPr lang="zh-CN" sz="1600" kern="1200" dirty="0"/>
            <a:t>合作开发</a:t>
          </a:r>
          <a:r>
            <a:rPr lang="en-US" sz="1600" kern="1200" dirty="0" err="1"/>
            <a:t>PlanMate</a:t>
          </a:r>
          <a:r>
            <a:rPr lang="zh-CN" sz="1600" kern="1200" dirty="0"/>
            <a:t>生产排程系统，引入以色列的</a:t>
          </a:r>
          <a:r>
            <a:rPr lang="en-US" sz="1600" kern="1200" dirty="0"/>
            <a:t>APS</a:t>
          </a:r>
          <a:r>
            <a:rPr lang="zh-CN" sz="1600" kern="1200" dirty="0"/>
            <a:t>技术</a:t>
          </a:r>
          <a:endParaRPr lang="zh-CN" altLang="en-US" sz="1600" kern="1200" dirty="0"/>
        </a:p>
      </dsp:txBody>
      <dsp:txXfrm>
        <a:off x="2155991" y="613919"/>
        <a:ext cx="1614189" cy="2732600"/>
      </dsp:txXfrm>
    </dsp:sp>
    <dsp:sp modelId="{8A7ED292-EDCD-48EF-957A-028F88ECF0E2}">
      <dsp:nvSpPr>
        <dsp:cNvPr id="0" name=""/>
        <dsp:cNvSpPr/>
      </dsp:nvSpPr>
      <dsp:spPr>
        <a:xfrm>
          <a:off x="4145122" y="549408"/>
          <a:ext cx="1788837" cy="2907248"/>
        </a:xfrm>
        <a:prstGeom prst="roundRect">
          <a:avLst/>
        </a:prstGeom>
        <a:gradFill rotWithShape="0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600" kern="1200" dirty="0"/>
            <a:t>因时效与成本问题，</a:t>
          </a:r>
          <a:r>
            <a:rPr lang="en-US" sz="1600" kern="1200" dirty="0"/>
            <a:t>2006</a:t>
          </a:r>
          <a:r>
            <a:rPr lang="zh-CN" sz="1600" kern="1200" dirty="0"/>
            <a:t>年后，开始独立开发</a:t>
          </a:r>
          <a:r>
            <a:rPr lang="en-US" sz="1600" kern="1200" dirty="0" err="1"/>
            <a:t>PlanMate</a:t>
          </a:r>
          <a:r>
            <a:rPr lang="zh-CN" sz="1600" kern="1200" dirty="0"/>
            <a:t>生产排程系统，与中国科学院物理所合作算法部分</a:t>
          </a:r>
          <a:endParaRPr lang="zh-CN" altLang="en-US" sz="1600" kern="1200" dirty="0"/>
        </a:p>
      </dsp:txBody>
      <dsp:txXfrm>
        <a:off x="4232446" y="636732"/>
        <a:ext cx="1614189" cy="2732600"/>
      </dsp:txXfrm>
    </dsp:sp>
    <dsp:sp modelId="{FDFBE79E-0F92-4824-82AC-C856ED094389}">
      <dsp:nvSpPr>
        <dsp:cNvPr id="0" name=""/>
        <dsp:cNvSpPr/>
      </dsp:nvSpPr>
      <dsp:spPr>
        <a:xfrm>
          <a:off x="6202098" y="526595"/>
          <a:ext cx="1788837" cy="2907248"/>
        </a:xfrm>
        <a:prstGeom prst="roundRect">
          <a:avLst/>
        </a:prstGeom>
        <a:gradFill rotWithShape="0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PlanMateAPS</a:t>
          </a:r>
          <a:r>
            <a:rPr lang="zh-CN" sz="1600" kern="1200" dirty="0"/>
            <a:t>上市超过</a:t>
          </a:r>
          <a:r>
            <a:rPr lang="en-US" sz="1600" kern="1200" dirty="0"/>
            <a:t>10</a:t>
          </a:r>
          <a:r>
            <a:rPr lang="zh-CN" sz="1600" kern="1200" dirty="0"/>
            <a:t>年，系统功能强大，适应性强，操作方便灵活，为大中小企业提供适合不同需求的解决方案</a:t>
          </a:r>
          <a:endParaRPr lang="zh-CN" altLang="en-US" sz="1600" kern="1200" dirty="0"/>
        </a:p>
      </dsp:txBody>
      <dsp:txXfrm>
        <a:off x="6289422" y="613919"/>
        <a:ext cx="1614189" cy="27326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4ED135-78BD-4E29-8ABE-6DE80816A51C}">
      <dsp:nvSpPr>
        <dsp:cNvPr id="0" name=""/>
        <dsp:cNvSpPr/>
      </dsp:nvSpPr>
      <dsp:spPr>
        <a:xfrm>
          <a:off x="0" y="74892"/>
          <a:ext cx="7344816" cy="5031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PlanMate</a:t>
          </a:r>
          <a:r>
            <a:rPr lang="zh-CN" sz="2000" kern="1200"/>
            <a:t>适合离散制造业</a:t>
          </a:r>
        </a:p>
      </dsp:txBody>
      <dsp:txXfrm>
        <a:off x="24559" y="99451"/>
        <a:ext cx="7295698" cy="453982"/>
      </dsp:txXfrm>
    </dsp:sp>
    <dsp:sp modelId="{DB08FCC8-9AB4-4C58-AD02-E6DC3ECE75D8}">
      <dsp:nvSpPr>
        <dsp:cNvPr id="0" name=""/>
        <dsp:cNvSpPr/>
      </dsp:nvSpPr>
      <dsp:spPr>
        <a:xfrm>
          <a:off x="0" y="635592"/>
          <a:ext cx="7344816" cy="5031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000" kern="1200"/>
            <a:t>要求：可以用模型明确定义生产工艺</a:t>
          </a:r>
        </a:p>
      </dsp:txBody>
      <dsp:txXfrm>
        <a:off x="24559" y="660151"/>
        <a:ext cx="7295698" cy="453982"/>
      </dsp:txXfrm>
    </dsp:sp>
    <dsp:sp modelId="{5D93327C-8FDF-47F2-893E-1C2C3FE1BB84}">
      <dsp:nvSpPr>
        <dsp:cNvPr id="0" name=""/>
        <dsp:cNvSpPr/>
      </dsp:nvSpPr>
      <dsp:spPr>
        <a:xfrm>
          <a:off x="0" y="1196292"/>
          <a:ext cx="7344816" cy="5031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000" kern="1200"/>
            <a:t>产品生产工序确定</a:t>
          </a:r>
        </a:p>
      </dsp:txBody>
      <dsp:txXfrm>
        <a:off x="24559" y="1220851"/>
        <a:ext cx="7295698" cy="453982"/>
      </dsp:txXfrm>
    </dsp:sp>
    <dsp:sp modelId="{7D472695-9DD5-448B-A952-9FFD0A8C4DA7}">
      <dsp:nvSpPr>
        <dsp:cNvPr id="0" name=""/>
        <dsp:cNvSpPr/>
      </dsp:nvSpPr>
      <dsp:spPr>
        <a:xfrm>
          <a:off x="0" y="1756992"/>
          <a:ext cx="7344816" cy="5031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BOM</a:t>
          </a:r>
          <a:r>
            <a:rPr lang="zh-CN" sz="2000" kern="1200"/>
            <a:t>结构确定</a:t>
          </a:r>
        </a:p>
      </dsp:txBody>
      <dsp:txXfrm>
        <a:off x="24559" y="1781551"/>
        <a:ext cx="7295698" cy="453982"/>
      </dsp:txXfrm>
    </dsp:sp>
    <dsp:sp modelId="{61003830-3BE1-46E9-B6AC-C833A43F72FD}">
      <dsp:nvSpPr>
        <dsp:cNvPr id="0" name=""/>
        <dsp:cNvSpPr/>
      </dsp:nvSpPr>
      <dsp:spPr>
        <a:xfrm>
          <a:off x="0" y="2317692"/>
          <a:ext cx="7344816" cy="5031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000" kern="1200"/>
            <a:t>使用机器设备或产线生产，节拍时间确定</a:t>
          </a:r>
        </a:p>
      </dsp:txBody>
      <dsp:txXfrm>
        <a:off x="24559" y="2342251"/>
        <a:ext cx="7295698" cy="453982"/>
      </dsp:txXfrm>
    </dsp:sp>
    <dsp:sp modelId="{3B24ECAD-6A3C-4688-9AF4-6A0EAF36C6B2}">
      <dsp:nvSpPr>
        <dsp:cNvPr id="0" name=""/>
        <dsp:cNvSpPr/>
      </dsp:nvSpPr>
      <dsp:spPr>
        <a:xfrm>
          <a:off x="0" y="2878392"/>
          <a:ext cx="7344816" cy="5031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000" kern="1200"/>
            <a:t>支持流水或批次生产设备</a:t>
          </a:r>
        </a:p>
      </dsp:txBody>
      <dsp:txXfrm>
        <a:off x="24559" y="2902951"/>
        <a:ext cx="7295698" cy="4539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8CE7D3-C040-46BB-BAA2-D9A064B0E193}">
      <dsp:nvSpPr>
        <dsp:cNvPr id="0" name=""/>
        <dsp:cNvSpPr/>
      </dsp:nvSpPr>
      <dsp:spPr>
        <a:xfrm>
          <a:off x="3867" y="349562"/>
          <a:ext cx="1198961" cy="7193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kern="1200"/>
            <a:t>系统初次演示，收集客户需求</a:t>
          </a:r>
        </a:p>
      </dsp:txBody>
      <dsp:txXfrm>
        <a:off x="24937" y="370632"/>
        <a:ext cx="1156821" cy="677236"/>
      </dsp:txXfrm>
    </dsp:sp>
    <dsp:sp modelId="{835DEC43-9CFD-4F15-A661-8E267685678A}">
      <dsp:nvSpPr>
        <dsp:cNvPr id="0" name=""/>
        <dsp:cNvSpPr/>
      </dsp:nvSpPr>
      <dsp:spPr>
        <a:xfrm>
          <a:off x="1308337" y="560579"/>
          <a:ext cx="254179" cy="2973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100" kern="1200"/>
        </a:p>
      </dsp:txBody>
      <dsp:txXfrm>
        <a:off x="1308337" y="620047"/>
        <a:ext cx="177925" cy="178406"/>
      </dsp:txXfrm>
    </dsp:sp>
    <dsp:sp modelId="{6B933BF7-5E08-4E99-9687-1F45C274C7E5}">
      <dsp:nvSpPr>
        <dsp:cNvPr id="0" name=""/>
        <dsp:cNvSpPr/>
      </dsp:nvSpPr>
      <dsp:spPr>
        <a:xfrm>
          <a:off x="1682413" y="349562"/>
          <a:ext cx="1198961" cy="7193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200" kern="1200" dirty="0"/>
            <a:t>依据客户需求准备方案</a:t>
          </a:r>
          <a:endParaRPr lang="en-US" altLang="zh-CN" sz="1200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200" kern="1200" dirty="0"/>
            <a:t>POC</a:t>
          </a:r>
          <a:r>
            <a:rPr lang="zh-CN" altLang="en-US" sz="1200" kern="1200" dirty="0"/>
            <a:t>项目</a:t>
          </a:r>
        </a:p>
      </dsp:txBody>
      <dsp:txXfrm>
        <a:off x="1703483" y="370632"/>
        <a:ext cx="1156821" cy="677236"/>
      </dsp:txXfrm>
    </dsp:sp>
    <dsp:sp modelId="{DF5CB722-E6CA-4125-B1B4-C2C92F53F613}">
      <dsp:nvSpPr>
        <dsp:cNvPr id="0" name=""/>
        <dsp:cNvSpPr/>
      </dsp:nvSpPr>
      <dsp:spPr>
        <a:xfrm>
          <a:off x="2986883" y="560579"/>
          <a:ext cx="254179" cy="2973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100" kern="1200"/>
        </a:p>
      </dsp:txBody>
      <dsp:txXfrm>
        <a:off x="2986883" y="620047"/>
        <a:ext cx="177925" cy="178406"/>
      </dsp:txXfrm>
    </dsp:sp>
    <dsp:sp modelId="{B42F9874-F9C0-4E85-92B9-E0E1F2C028B9}">
      <dsp:nvSpPr>
        <dsp:cNvPr id="0" name=""/>
        <dsp:cNvSpPr/>
      </dsp:nvSpPr>
      <dsp:spPr>
        <a:xfrm>
          <a:off x="3360959" y="349562"/>
          <a:ext cx="1198961" cy="7193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200" kern="1200" dirty="0"/>
            <a:t>POC</a:t>
          </a:r>
          <a:r>
            <a:rPr lang="zh-CN" altLang="en-US" sz="1200" kern="1200" dirty="0"/>
            <a:t>演示</a:t>
          </a:r>
          <a:endParaRPr lang="en-US" altLang="zh-CN" sz="1200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200" kern="1200" dirty="0"/>
            <a:t>方案讨论及需求细化</a:t>
          </a:r>
          <a:endParaRPr lang="en-US" altLang="zh-CN" sz="1200" kern="1200" dirty="0"/>
        </a:p>
      </dsp:txBody>
      <dsp:txXfrm>
        <a:off x="3382029" y="370632"/>
        <a:ext cx="1156821" cy="677236"/>
      </dsp:txXfrm>
    </dsp:sp>
    <dsp:sp modelId="{B5588588-B690-4718-B16D-2FF471F9F689}">
      <dsp:nvSpPr>
        <dsp:cNvPr id="0" name=""/>
        <dsp:cNvSpPr/>
      </dsp:nvSpPr>
      <dsp:spPr>
        <a:xfrm>
          <a:off x="4665429" y="560579"/>
          <a:ext cx="254179" cy="2973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100" kern="1200"/>
        </a:p>
      </dsp:txBody>
      <dsp:txXfrm>
        <a:off x="4665429" y="620047"/>
        <a:ext cx="177925" cy="178406"/>
      </dsp:txXfrm>
    </dsp:sp>
    <dsp:sp modelId="{3B30521D-3ABF-4A2B-BA6A-E614FBE2AC15}">
      <dsp:nvSpPr>
        <dsp:cNvPr id="0" name=""/>
        <dsp:cNvSpPr/>
      </dsp:nvSpPr>
      <dsp:spPr>
        <a:xfrm>
          <a:off x="5039505" y="349562"/>
          <a:ext cx="1198961" cy="7193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kern="1200" dirty="0"/>
            <a:t>给出正式的项目方案及报价</a:t>
          </a:r>
        </a:p>
      </dsp:txBody>
      <dsp:txXfrm>
        <a:off x="5060575" y="370632"/>
        <a:ext cx="1156821" cy="677236"/>
      </dsp:txXfrm>
    </dsp:sp>
    <dsp:sp modelId="{C91FC981-E992-4351-B140-AEC7305281DE}">
      <dsp:nvSpPr>
        <dsp:cNvPr id="0" name=""/>
        <dsp:cNvSpPr/>
      </dsp:nvSpPr>
      <dsp:spPr>
        <a:xfrm>
          <a:off x="6343975" y="560579"/>
          <a:ext cx="254179" cy="2973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100" kern="1200"/>
        </a:p>
      </dsp:txBody>
      <dsp:txXfrm>
        <a:off x="6343975" y="620047"/>
        <a:ext cx="177925" cy="178406"/>
      </dsp:txXfrm>
    </dsp:sp>
    <dsp:sp modelId="{A58081C8-BC2E-4898-A06A-82B8D5E22B36}">
      <dsp:nvSpPr>
        <dsp:cNvPr id="0" name=""/>
        <dsp:cNvSpPr/>
      </dsp:nvSpPr>
      <dsp:spPr>
        <a:xfrm>
          <a:off x="6718051" y="349562"/>
          <a:ext cx="1198961" cy="7193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200" kern="1200" dirty="0"/>
            <a:t>双方签约</a:t>
          </a:r>
          <a:endParaRPr lang="en-US" altLang="zh-CN" sz="1200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200" kern="1200" dirty="0"/>
            <a:t>制订工作计划及组建团队</a:t>
          </a:r>
        </a:p>
      </dsp:txBody>
      <dsp:txXfrm>
        <a:off x="6739121" y="370632"/>
        <a:ext cx="1156821" cy="677236"/>
      </dsp:txXfrm>
    </dsp:sp>
    <dsp:sp modelId="{73842F47-BAF2-49B8-B26B-4BDC07BCD711}">
      <dsp:nvSpPr>
        <dsp:cNvPr id="0" name=""/>
        <dsp:cNvSpPr/>
      </dsp:nvSpPr>
      <dsp:spPr>
        <a:xfrm rot="5396150">
          <a:off x="7191105" y="1152866"/>
          <a:ext cx="254179" cy="2973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100" kern="1200"/>
        </a:p>
      </dsp:txBody>
      <dsp:txXfrm rot="-5400000">
        <a:off x="7228949" y="1174447"/>
        <a:ext cx="178406" cy="177925"/>
      </dsp:txXfrm>
    </dsp:sp>
    <dsp:sp modelId="{0C25D592-33F9-4175-80E3-084AA8876C22}">
      <dsp:nvSpPr>
        <dsp:cNvPr id="0" name=""/>
        <dsp:cNvSpPr/>
      </dsp:nvSpPr>
      <dsp:spPr>
        <a:xfrm>
          <a:off x="6719393" y="1548523"/>
          <a:ext cx="1198961" cy="71937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kern="1200"/>
            <a:t>详细需求访谈，需求分析文件</a:t>
          </a:r>
        </a:p>
      </dsp:txBody>
      <dsp:txXfrm>
        <a:off x="6740463" y="1569593"/>
        <a:ext cx="1156821" cy="677236"/>
      </dsp:txXfrm>
    </dsp:sp>
    <dsp:sp modelId="{DE79B07A-CCAF-4248-B512-6A7966837ECF}">
      <dsp:nvSpPr>
        <dsp:cNvPr id="0" name=""/>
        <dsp:cNvSpPr/>
      </dsp:nvSpPr>
      <dsp:spPr>
        <a:xfrm rot="10800000">
          <a:off x="6406671" y="1759540"/>
          <a:ext cx="220990" cy="2973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100" kern="1200"/>
        </a:p>
      </dsp:txBody>
      <dsp:txXfrm rot="10800000">
        <a:off x="6472968" y="1819008"/>
        <a:ext cx="154693" cy="178406"/>
      </dsp:txXfrm>
    </dsp:sp>
    <dsp:sp modelId="{4D0DD21C-678C-4F11-840E-6C6135FAAA75}">
      <dsp:nvSpPr>
        <dsp:cNvPr id="0" name=""/>
        <dsp:cNvSpPr/>
      </dsp:nvSpPr>
      <dsp:spPr>
        <a:xfrm>
          <a:off x="5103469" y="1548523"/>
          <a:ext cx="1198961" cy="71937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kern="1200" dirty="0"/>
            <a:t>客户确认需求</a:t>
          </a:r>
        </a:p>
      </dsp:txBody>
      <dsp:txXfrm>
        <a:off x="5124539" y="1569593"/>
        <a:ext cx="1156821" cy="677236"/>
      </dsp:txXfrm>
    </dsp:sp>
    <dsp:sp modelId="{C54B0C47-486E-4D21-B321-BA2A56D26759}">
      <dsp:nvSpPr>
        <dsp:cNvPr id="0" name=""/>
        <dsp:cNvSpPr/>
      </dsp:nvSpPr>
      <dsp:spPr>
        <a:xfrm rot="10800000">
          <a:off x="4743781" y="1759540"/>
          <a:ext cx="254179" cy="2973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100" kern="1200"/>
        </a:p>
      </dsp:txBody>
      <dsp:txXfrm rot="10800000">
        <a:off x="4820035" y="1819008"/>
        <a:ext cx="177925" cy="178406"/>
      </dsp:txXfrm>
    </dsp:sp>
    <dsp:sp modelId="{F67D5702-2F9A-4687-9FC0-4A2D59383A2C}">
      <dsp:nvSpPr>
        <dsp:cNvPr id="0" name=""/>
        <dsp:cNvSpPr/>
      </dsp:nvSpPr>
      <dsp:spPr>
        <a:xfrm>
          <a:off x="3424923" y="1548523"/>
          <a:ext cx="1198961" cy="71937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kern="1200" dirty="0"/>
            <a:t>生产工艺基础数据收集</a:t>
          </a:r>
        </a:p>
      </dsp:txBody>
      <dsp:txXfrm>
        <a:off x="3445993" y="1569593"/>
        <a:ext cx="1156821" cy="677236"/>
      </dsp:txXfrm>
    </dsp:sp>
    <dsp:sp modelId="{759AF1B7-BB58-4E68-86B0-CF3A54348A70}">
      <dsp:nvSpPr>
        <dsp:cNvPr id="0" name=""/>
        <dsp:cNvSpPr/>
      </dsp:nvSpPr>
      <dsp:spPr>
        <a:xfrm rot="10746614">
          <a:off x="3018260" y="1772935"/>
          <a:ext cx="287397" cy="2973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100" kern="1200"/>
        </a:p>
      </dsp:txBody>
      <dsp:txXfrm rot="10800000">
        <a:off x="3104474" y="1831734"/>
        <a:ext cx="201178" cy="178406"/>
      </dsp:txXfrm>
    </dsp:sp>
    <dsp:sp modelId="{6257461E-0382-4CD7-BC46-8D389D0206D5}">
      <dsp:nvSpPr>
        <dsp:cNvPr id="0" name=""/>
        <dsp:cNvSpPr/>
      </dsp:nvSpPr>
      <dsp:spPr>
        <a:xfrm>
          <a:off x="1683768" y="1575564"/>
          <a:ext cx="1198961" cy="71937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200" kern="1200" dirty="0"/>
            <a:t>接口开发</a:t>
          </a:r>
          <a:r>
            <a:rPr lang="en-US" altLang="zh-CN" sz="1200" kern="1200" dirty="0"/>
            <a:t>(ERP+MES)</a:t>
          </a:r>
          <a:r>
            <a:rPr lang="zh-CN" altLang="en-US" sz="1200" kern="1200" dirty="0"/>
            <a:t>，客制功能开发</a:t>
          </a:r>
          <a:endParaRPr lang="en-US" altLang="zh-CN" sz="1200" kern="1200" dirty="0"/>
        </a:p>
      </dsp:txBody>
      <dsp:txXfrm>
        <a:off x="1704838" y="1596634"/>
        <a:ext cx="1156821" cy="677236"/>
      </dsp:txXfrm>
    </dsp:sp>
    <dsp:sp modelId="{9CC06DE4-AADC-48B7-B627-2515A6AB92FE}">
      <dsp:nvSpPr>
        <dsp:cNvPr id="0" name=""/>
        <dsp:cNvSpPr/>
      </dsp:nvSpPr>
      <dsp:spPr>
        <a:xfrm rot="10855333">
          <a:off x="1323047" y="1773177"/>
          <a:ext cx="254930" cy="2973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100" kern="1200"/>
        </a:p>
      </dsp:txBody>
      <dsp:txXfrm rot="10800000">
        <a:off x="1399521" y="1833260"/>
        <a:ext cx="178451" cy="178406"/>
      </dsp:txXfrm>
    </dsp:sp>
    <dsp:sp modelId="{581B2F40-4CC2-477D-8B30-B1A90AC9428E}">
      <dsp:nvSpPr>
        <dsp:cNvPr id="0" name=""/>
        <dsp:cNvSpPr/>
      </dsp:nvSpPr>
      <dsp:spPr>
        <a:xfrm>
          <a:off x="3867" y="1548523"/>
          <a:ext cx="1198961" cy="71937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kern="1200" dirty="0"/>
            <a:t>报表开发</a:t>
          </a:r>
        </a:p>
      </dsp:txBody>
      <dsp:txXfrm>
        <a:off x="24937" y="1569593"/>
        <a:ext cx="1156821" cy="677236"/>
      </dsp:txXfrm>
    </dsp:sp>
    <dsp:sp modelId="{D1DC30D2-E823-4452-9D20-29967DA6B1AA}">
      <dsp:nvSpPr>
        <dsp:cNvPr id="0" name=""/>
        <dsp:cNvSpPr/>
      </dsp:nvSpPr>
      <dsp:spPr>
        <a:xfrm rot="5411236">
          <a:off x="478494" y="2344235"/>
          <a:ext cx="245884" cy="2973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100" kern="1200"/>
        </a:p>
      </dsp:txBody>
      <dsp:txXfrm rot="-5400000">
        <a:off x="512354" y="2369964"/>
        <a:ext cx="178406" cy="172119"/>
      </dsp:txXfrm>
    </dsp:sp>
    <dsp:sp modelId="{0D5299F6-D900-45A2-9DCD-6BD89739F428}">
      <dsp:nvSpPr>
        <dsp:cNvPr id="0" name=""/>
        <dsp:cNvSpPr/>
      </dsp:nvSpPr>
      <dsp:spPr>
        <a:xfrm>
          <a:off x="0" y="2731831"/>
          <a:ext cx="1198961" cy="71937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kern="1200" dirty="0"/>
            <a:t>离线测试排程逻辑</a:t>
          </a:r>
        </a:p>
      </dsp:txBody>
      <dsp:txXfrm>
        <a:off x="21070" y="2752901"/>
        <a:ext cx="1156821" cy="677236"/>
      </dsp:txXfrm>
    </dsp:sp>
    <dsp:sp modelId="{31FBA5EC-88AF-4F72-B494-6DF343E7247B}">
      <dsp:nvSpPr>
        <dsp:cNvPr id="0" name=""/>
        <dsp:cNvSpPr/>
      </dsp:nvSpPr>
      <dsp:spPr>
        <a:xfrm rot="31092">
          <a:off x="1315945" y="2950603"/>
          <a:ext cx="281849" cy="2973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100" kern="1200"/>
        </a:p>
      </dsp:txBody>
      <dsp:txXfrm>
        <a:off x="1315947" y="3009689"/>
        <a:ext cx="197294" cy="178406"/>
      </dsp:txXfrm>
    </dsp:sp>
    <dsp:sp modelId="{49EB8A5B-6E85-470B-AF02-B798EAB14C1C}">
      <dsp:nvSpPr>
        <dsp:cNvPr id="0" name=""/>
        <dsp:cNvSpPr/>
      </dsp:nvSpPr>
      <dsp:spPr>
        <a:xfrm>
          <a:off x="1730731" y="2747484"/>
          <a:ext cx="1198961" cy="71937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200" kern="1200" dirty="0"/>
            <a:t>平行上线测试，系统排产与人工方式平行运行</a:t>
          </a:r>
        </a:p>
      </dsp:txBody>
      <dsp:txXfrm>
        <a:off x="1751801" y="2768554"/>
        <a:ext cx="1156821" cy="677236"/>
      </dsp:txXfrm>
    </dsp:sp>
    <dsp:sp modelId="{C873876D-1EF3-454E-B0B3-5F3F1E712E9A}">
      <dsp:nvSpPr>
        <dsp:cNvPr id="0" name=""/>
        <dsp:cNvSpPr/>
      </dsp:nvSpPr>
      <dsp:spPr>
        <a:xfrm>
          <a:off x="2998743" y="2958502"/>
          <a:ext cx="166347" cy="2973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100" kern="1200"/>
        </a:p>
      </dsp:txBody>
      <dsp:txXfrm>
        <a:off x="2998743" y="3017970"/>
        <a:ext cx="116443" cy="178406"/>
      </dsp:txXfrm>
    </dsp:sp>
    <dsp:sp modelId="{3398C8A7-D5A6-4C0E-8D69-32A1618F3572}">
      <dsp:nvSpPr>
        <dsp:cNvPr id="0" name=""/>
        <dsp:cNvSpPr/>
      </dsp:nvSpPr>
      <dsp:spPr>
        <a:xfrm>
          <a:off x="3243557" y="2747484"/>
          <a:ext cx="1198961" cy="71937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kern="1200" dirty="0"/>
            <a:t>使用</a:t>
          </a:r>
          <a:r>
            <a:rPr lang="en-US" altLang="zh-CN" sz="1400" kern="1200" dirty="0"/>
            <a:t>ERP+MES</a:t>
          </a:r>
          <a:r>
            <a:rPr lang="zh-CN" altLang="en-US" sz="1400" kern="1200" dirty="0"/>
            <a:t>接口</a:t>
          </a:r>
          <a:r>
            <a:rPr lang="zh-CN" sz="1400" kern="1200" dirty="0"/>
            <a:t>正式上线</a:t>
          </a:r>
          <a:r>
            <a:rPr lang="zh-CN" altLang="en-US" sz="1400" kern="1200" dirty="0"/>
            <a:t>运行</a:t>
          </a:r>
          <a:endParaRPr lang="zh-CN" sz="1400" kern="1200" dirty="0"/>
        </a:p>
      </dsp:txBody>
      <dsp:txXfrm>
        <a:off x="3264627" y="2768554"/>
        <a:ext cx="1156821" cy="677236"/>
      </dsp:txXfrm>
    </dsp:sp>
    <dsp:sp modelId="{5604DD39-8253-4C94-9CC6-E135FCE9AB26}">
      <dsp:nvSpPr>
        <dsp:cNvPr id="0" name=""/>
        <dsp:cNvSpPr/>
      </dsp:nvSpPr>
      <dsp:spPr>
        <a:xfrm>
          <a:off x="4573855" y="2958502"/>
          <a:ext cx="316403" cy="2973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100" kern="1200"/>
        </a:p>
      </dsp:txBody>
      <dsp:txXfrm>
        <a:off x="4573855" y="3017970"/>
        <a:ext cx="227200" cy="178406"/>
      </dsp:txXfrm>
    </dsp:sp>
    <dsp:sp modelId="{9E678521-8B53-4B64-80B1-BAD1068A9E9D}">
      <dsp:nvSpPr>
        <dsp:cNvPr id="0" name=""/>
        <dsp:cNvSpPr/>
      </dsp:nvSpPr>
      <dsp:spPr>
        <a:xfrm>
          <a:off x="5039505" y="2747484"/>
          <a:ext cx="1198961" cy="71937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kern="1200" dirty="0"/>
            <a:t>跟踪上线后的问题并进行调整</a:t>
          </a:r>
        </a:p>
      </dsp:txBody>
      <dsp:txXfrm>
        <a:off x="5060575" y="2768554"/>
        <a:ext cx="1156821" cy="677236"/>
      </dsp:txXfrm>
    </dsp:sp>
    <dsp:sp modelId="{0078D2E4-571E-4677-932B-8DA6DA133B35}">
      <dsp:nvSpPr>
        <dsp:cNvPr id="0" name=""/>
        <dsp:cNvSpPr/>
      </dsp:nvSpPr>
      <dsp:spPr>
        <a:xfrm>
          <a:off x="6343975" y="2958502"/>
          <a:ext cx="254179" cy="2973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100" kern="1200"/>
        </a:p>
      </dsp:txBody>
      <dsp:txXfrm>
        <a:off x="6343975" y="3017970"/>
        <a:ext cx="177925" cy="178406"/>
      </dsp:txXfrm>
    </dsp:sp>
    <dsp:sp modelId="{424C28FE-20F2-4DFD-9866-F8408EBD1C36}">
      <dsp:nvSpPr>
        <dsp:cNvPr id="0" name=""/>
        <dsp:cNvSpPr/>
      </dsp:nvSpPr>
      <dsp:spPr>
        <a:xfrm>
          <a:off x="6718051" y="2747484"/>
          <a:ext cx="1198961" cy="71937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kern="1200" dirty="0"/>
            <a:t>系统结案验收，进入维护阶段</a:t>
          </a:r>
        </a:p>
      </dsp:txBody>
      <dsp:txXfrm>
        <a:off x="6739121" y="2768554"/>
        <a:ext cx="1156821" cy="6772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32667771-1E87-4C87-8037-40E9B5788584}" type="datetimeFigureOut">
              <a:rPr lang="zh-CN" altLang="en-US"/>
              <a:pPr>
                <a:defRPr/>
              </a:pPr>
              <a:t>2021/3/10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A830BCF4-A32D-4803-8DFD-0C66C92AF45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88372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4CBCA-14B3-4C4F-A2C2-FEF623A02656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8865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7DDF3A-41D9-4EC7-B7E5-E17762671AF3}" type="slidenum">
              <a:rPr lang="zh-CN" altLang="en-US" smtClean="0"/>
              <a:pPr>
                <a:defRPr/>
              </a:pPr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0680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7AE966E-A8B7-492E-9274-8F99F791C334}" type="slidenum">
              <a:rPr lang="zh-CN" altLang="en-US" smtClean="0"/>
              <a:pPr>
                <a:defRPr/>
              </a:pPr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4035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5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5440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5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 userDrawn="1"/>
        </p:nvSpPr>
        <p:spPr>
          <a:xfrm>
            <a:off x="1763713" y="0"/>
            <a:ext cx="7380287" cy="515778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5838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5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 userDrawn="1"/>
        </p:nvSpPr>
        <p:spPr>
          <a:xfrm>
            <a:off x="0" y="0"/>
            <a:ext cx="7380288" cy="515778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3832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6937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9055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B795A03-CBF7-4BA9-9A1C-A52D99343D72}" type="datetimeFigureOut">
              <a:rPr lang="zh-CN" altLang="en-US"/>
              <a:pPr>
                <a:defRPr/>
              </a:pPr>
              <a:t>2021/3/10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2418FDE-E3F6-45CD-AFBC-882B1365097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zyun@szratetec.com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Johnny@szratetec.co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/>
        </p:nvCxnSpPr>
        <p:spPr>
          <a:xfrm>
            <a:off x="2554288" y="627534"/>
            <a:ext cx="0" cy="4104456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50000">
                  <a:schemeClr val="bg1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268538" y="1276350"/>
            <a:ext cx="6105525" cy="922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5400" dirty="0">
              <a:ln>
                <a:solidFill>
                  <a:schemeClr val="bg1">
                    <a:lumMod val="85000"/>
                  </a:schemeClr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经典特宋简" pitchFamily="49" charset="-122"/>
              <a:ea typeface="经典特宋简" pitchFamily="49" charset="-122"/>
              <a:cs typeface="经典特宋简" pitchFamily="49" charset="-122"/>
            </a:endParaRPr>
          </a:p>
        </p:txBody>
      </p:sp>
      <p:sp>
        <p:nvSpPr>
          <p:cNvPr id="19461" name="TextBox 10"/>
          <p:cNvSpPr txBox="1">
            <a:spLocks noChangeArrowheads="1"/>
          </p:cNvSpPr>
          <p:nvPr/>
        </p:nvSpPr>
        <p:spPr bwMode="auto">
          <a:xfrm>
            <a:off x="2051720" y="1648710"/>
            <a:ext cx="5443563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CN" sz="3600" dirty="0" err="1">
                <a:solidFill>
                  <a:schemeClr val="bg1"/>
                </a:solidFill>
                <a:latin typeface="Arial" charset="0"/>
                <a:ea typeface="宋体" charset="-122"/>
              </a:rPr>
              <a:t>PlanMate</a:t>
            </a:r>
            <a:r>
              <a:rPr lang="en-US" altLang="zh-CN" sz="3600" dirty="0">
                <a:solidFill>
                  <a:schemeClr val="bg1"/>
                </a:solidFill>
                <a:latin typeface="Arial" charset="0"/>
                <a:ea typeface="宋体" charset="-122"/>
              </a:rPr>
              <a:t>  APS</a:t>
            </a:r>
          </a:p>
          <a:p>
            <a:pPr eaLnBrk="1" hangingPunct="1">
              <a:defRPr/>
            </a:pPr>
            <a:endParaRPr lang="en-US" altLang="zh-CN" sz="3600" dirty="0">
              <a:solidFill>
                <a:schemeClr val="bg1"/>
              </a:solidFill>
              <a:latin typeface="Arial" charset="0"/>
              <a:ea typeface="宋体" charset="-122"/>
            </a:endParaRPr>
          </a:p>
          <a:p>
            <a:pPr eaLnBrk="1" hangingPunct="1">
              <a:defRPr/>
            </a:pPr>
            <a:r>
              <a:rPr lang="zh-CN" altLang="en-US" sz="3600" dirty="0">
                <a:solidFill>
                  <a:schemeClr val="bg1"/>
                </a:solidFill>
                <a:latin typeface="Arial" charset="0"/>
                <a:ea typeface="宋体" charset="-122"/>
              </a:rPr>
              <a:t>高级生产计划与排程系统</a:t>
            </a:r>
            <a:endParaRPr lang="zh-CN" altLang="en-US" sz="3600" dirty="0">
              <a:ln>
                <a:solidFill>
                  <a:schemeClr val="bg1">
                    <a:lumMod val="85000"/>
                  </a:schemeClr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经典特宋简" pitchFamily="49" charset="-122"/>
              <a:ea typeface="经典特宋简" pitchFamily="49" charset="-122"/>
              <a:cs typeface="经典特宋简" pitchFamily="49" charset="-122"/>
            </a:endParaRPr>
          </a:p>
          <a:p>
            <a:pPr eaLnBrk="1" hangingPunct="1">
              <a:defRPr/>
            </a:pPr>
            <a:endParaRPr lang="zh-CN" altLang="en-US" sz="2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矩形 43"/>
          <p:cNvSpPr>
            <a:spLocks noChangeArrowheads="1"/>
          </p:cNvSpPr>
          <p:nvPr/>
        </p:nvSpPr>
        <p:spPr bwMode="auto">
          <a:xfrm>
            <a:off x="2000250" y="114300"/>
            <a:ext cx="5308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模型结构</a:t>
            </a:r>
            <a:r>
              <a:rPr lang="en-US" altLang="zh-CN" sz="32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zh-CN" altLang="en-US" sz="32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产线和设备</a:t>
            </a:r>
          </a:p>
        </p:txBody>
      </p:sp>
      <p:sp>
        <p:nvSpPr>
          <p:cNvPr id="19459" name="TextBox 2"/>
          <p:cNvSpPr txBox="1">
            <a:spLocks noChangeArrowheads="1"/>
          </p:cNvSpPr>
          <p:nvPr/>
        </p:nvSpPr>
        <p:spPr bwMode="auto">
          <a:xfrm>
            <a:off x="395288" y="3148013"/>
            <a:ext cx="8628062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zh-CN" altLang="en-US"/>
              <a:t>产线设备是</a:t>
            </a:r>
            <a:r>
              <a:rPr lang="en-US" altLang="zh-CN"/>
              <a:t>PlanMate</a:t>
            </a:r>
            <a:r>
              <a:rPr lang="zh-CN" altLang="en-US"/>
              <a:t>中的主资源，如</a:t>
            </a:r>
            <a:r>
              <a:rPr lang="en-US" altLang="zh-CN"/>
              <a:t>SMT</a:t>
            </a:r>
            <a:r>
              <a:rPr lang="zh-CN" altLang="en-US"/>
              <a:t>生产线，组装线等</a:t>
            </a:r>
            <a:endParaRPr lang="en-US" altLang="zh-CN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zh-CN" altLang="en-US"/>
              <a:t>每个产品工序，可以有多个主资源，产品工序在每个资源上可以有不同的节拍时间（例如，每个产品的</a:t>
            </a:r>
            <a:r>
              <a:rPr lang="en-US" altLang="zh-CN"/>
              <a:t>SMT</a:t>
            </a:r>
            <a:r>
              <a:rPr lang="zh-CN" altLang="en-US"/>
              <a:t>生产可以使用车间的几条线，节拍时间可以不同）</a:t>
            </a:r>
            <a:endParaRPr lang="en-US" altLang="zh-CN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zh-CN" altLang="en-US"/>
              <a:t>钢网、治具、模具等作为辅助资源。辅助资源对排程起到约束作用</a:t>
            </a:r>
            <a:endParaRPr lang="en-US" altLang="zh-CN"/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zh-CN" altLang="en-US"/>
              <a:t>例如如果一个产品只有一套钢网，就不能同时开两条线。</a:t>
            </a:r>
            <a:endParaRPr lang="en-US" altLang="zh-CN"/>
          </a:p>
          <a:p>
            <a:pPr lvl="1" eaLnBrk="1" hangingPunct="1">
              <a:buFont typeface="Arial" panose="020B0604020202020204" pitchFamily="34" charset="0"/>
              <a:buChar char="•"/>
            </a:pPr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6650038" y="1139825"/>
            <a:ext cx="1614487" cy="46196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1200" dirty="0">
                <a:latin typeface="Arial" charset="0"/>
                <a:ea typeface="宋体" charset="-122"/>
              </a:rPr>
              <a:t>主资源（生产线，机器设备）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70688" y="2384425"/>
            <a:ext cx="1638300" cy="46196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1200" dirty="0">
                <a:latin typeface="Arial" charset="0"/>
                <a:ea typeface="宋体" charset="-122"/>
              </a:rPr>
              <a:t>辅助资源：钢网、治具模具、工人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0538" y="1582738"/>
            <a:ext cx="1071562" cy="27781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1200" dirty="0">
                <a:latin typeface="Arial" charset="0"/>
                <a:ea typeface="宋体" charset="-122"/>
              </a:rPr>
              <a:t>产品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3550" y="2257425"/>
            <a:ext cx="1071563" cy="27781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1200" dirty="0">
                <a:latin typeface="Arial" charset="0"/>
                <a:ea typeface="宋体" charset="-122"/>
              </a:rPr>
              <a:t>流程工序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79650" y="1814513"/>
            <a:ext cx="1071563" cy="46196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1200" dirty="0">
                <a:latin typeface="Arial" charset="0"/>
                <a:ea typeface="宋体" charset="-122"/>
              </a:rPr>
              <a:t>产品生产工序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902075" y="1793875"/>
            <a:ext cx="1968500" cy="46196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1200" dirty="0">
                <a:latin typeface="Arial" charset="0"/>
                <a:ea typeface="宋体" charset="-122"/>
              </a:rPr>
              <a:t>产品工序主资源：</a:t>
            </a:r>
            <a:endParaRPr lang="en-US" altLang="zh-CN" sz="1200" dirty="0">
              <a:latin typeface="Arial" charset="0"/>
              <a:ea typeface="宋体" charset="-122"/>
            </a:endParaRPr>
          </a:p>
          <a:p>
            <a:pPr eaLnBrk="1" hangingPunct="1">
              <a:defRPr/>
            </a:pPr>
            <a:r>
              <a:rPr lang="zh-CN" altLang="en-US" sz="1200" dirty="0">
                <a:latin typeface="Arial" charset="0"/>
                <a:ea typeface="宋体" charset="-122"/>
              </a:rPr>
              <a:t>节拍时间，优先级</a:t>
            </a:r>
          </a:p>
        </p:txBody>
      </p:sp>
      <p:cxnSp>
        <p:nvCxnSpPr>
          <p:cNvPr id="21" name="肘形连接符 20"/>
          <p:cNvCxnSpPr>
            <a:stCxn id="8" idx="3"/>
            <a:endCxn id="10" idx="1"/>
          </p:cNvCxnSpPr>
          <p:nvPr/>
        </p:nvCxnSpPr>
        <p:spPr>
          <a:xfrm>
            <a:off x="1562100" y="1720850"/>
            <a:ext cx="717550" cy="323850"/>
          </a:xfrm>
          <a:prstGeom prst="bentConnector3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肘形连接符 22"/>
          <p:cNvCxnSpPr/>
          <p:nvPr/>
        </p:nvCxnSpPr>
        <p:spPr>
          <a:xfrm flipV="1">
            <a:off x="1562100" y="2044700"/>
            <a:ext cx="654050" cy="231775"/>
          </a:xfrm>
          <a:prstGeom prst="bentConnector3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肘形连接符 24"/>
          <p:cNvCxnSpPr>
            <a:stCxn id="10" idx="3"/>
            <a:endCxn id="18" idx="1"/>
          </p:cNvCxnSpPr>
          <p:nvPr/>
        </p:nvCxnSpPr>
        <p:spPr>
          <a:xfrm flipV="1">
            <a:off x="3351213" y="2025650"/>
            <a:ext cx="550862" cy="19050"/>
          </a:xfrm>
          <a:prstGeom prst="bentConnector3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肘形连接符 27"/>
          <p:cNvCxnSpPr>
            <a:stCxn id="6" idx="1"/>
            <a:endCxn id="18" idx="0"/>
          </p:cNvCxnSpPr>
          <p:nvPr/>
        </p:nvCxnSpPr>
        <p:spPr>
          <a:xfrm rot="10800000" flipV="1">
            <a:off x="4886325" y="1371600"/>
            <a:ext cx="1763713" cy="422275"/>
          </a:xfrm>
          <a:prstGeom prst="bentConnector2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902075" y="2644775"/>
            <a:ext cx="1968500" cy="27781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1200" dirty="0">
                <a:latin typeface="Arial" charset="0"/>
                <a:ea typeface="宋体" charset="-122"/>
              </a:rPr>
              <a:t>产品工序使用的辅助资源</a:t>
            </a:r>
          </a:p>
        </p:txBody>
      </p:sp>
      <p:cxnSp>
        <p:nvCxnSpPr>
          <p:cNvPr id="31" name="肘形连接符 30"/>
          <p:cNvCxnSpPr>
            <a:stCxn id="10" idx="3"/>
            <a:endCxn id="29" idx="1"/>
          </p:cNvCxnSpPr>
          <p:nvPr/>
        </p:nvCxnSpPr>
        <p:spPr>
          <a:xfrm>
            <a:off x="3351213" y="2044700"/>
            <a:ext cx="550862" cy="739775"/>
          </a:xfrm>
          <a:prstGeom prst="bentConnector3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肘形连接符 32"/>
          <p:cNvCxnSpPr>
            <a:stCxn id="7" idx="1"/>
          </p:cNvCxnSpPr>
          <p:nvPr/>
        </p:nvCxnSpPr>
        <p:spPr>
          <a:xfrm rot="10800000" flipV="1">
            <a:off x="5870575" y="2614613"/>
            <a:ext cx="900113" cy="169862"/>
          </a:xfrm>
          <a:prstGeom prst="bentConnector3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矩形 43"/>
          <p:cNvSpPr>
            <a:spLocks noChangeArrowheads="1"/>
          </p:cNvSpPr>
          <p:nvPr/>
        </p:nvSpPr>
        <p:spPr bwMode="auto">
          <a:xfrm>
            <a:off x="2000250" y="114300"/>
            <a:ext cx="5308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系统主要功能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5750" y="1571625"/>
            <a:ext cx="2071688" cy="492125"/>
          </a:xfrm>
          <a:prstGeom prst="rect">
            <a:avLst/>
          </a:prstGeom>
          <a:gradFill flip="none" rotWithShape="1"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2700000" scaled="0"/>
            <a:tileRect/>
          </a:gradFill>
          <a:ln w="19050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1400" dirty="0">
                <a:latin typeface="Arial" charset="0"/>
                <a:ea typeface="宋体" charset="-122"/>
              </a:rPr>
              <a:t>快速优化</a:t>
            </a:r>
            <a:endParaRPr lang="en-US" altLang="zh-CN" sz="1400" dirty="0">
              <a:latin typeface="Arial" charset="0"/>
              <a:ea typeface="宋体" charset="-122"/>
            </a:endParaRPr>
          </a:p>
          <a:p>
            <a:pPr eaLnBrk="1" hangingPunct="1">
              <a:defRPr/>
            </a:pPr>
            <a:r>
              <a:rPr lang="zh-CN" altLang="en-US" sz="1100" b="1" dirty="0">
                <a:solidFill>
                  <a:srgbClr val="FFFF00"/>
                </a:solidFill>
                <a:latin typeface="Arial" charset="0"/>
                <a:ea typeface="宋体" charset="-122"/>
              </a:rPr>
              <a:t>两周工单排程约</a:t>
            </a:r>
            <a:r>
              <a:rPr lang="en-US" altLang="zh-CN" sz="1100" b="1" dirty="0">
                <a:solidFill>
                  <a:srgbClr val="FFFF00"/>
                </a:solidFill>
                <a:latin typeface="Arial" charset="0"/>
                <a:ea typeface="宋体" charset="-122"/>
              </a:rPr>
              <a:t>3-5</a:t>
            </a:r>
            <a:r>
              <a:rPr lang="zh-CN" altLang="en-US" sz="1100" b="1" dirty="0">
                <a:solidFill>
                  <a:srgbClr val="FFFF00"/>
                </a:solidFill>
                <a:latin typeface="Arial" charset="0"/>
                <a:ea typeface="宋体" charset="-122"/>
              </a:rPr>
              <a:t>分钟</a:t>
            </a:r>
            <a:endParaRPr lang="zh-CN" altLang="en-US" sz="1400" b="1" dirty="0">
              <a:solidFill>
                <a:srgbClr val="FFFF00"/>
              </a:solidFill>
              <a:latin typeface="Arial" charset="0"/>
              <a:ea typeface="宋体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50" y="2143125"/>
            <a:ext cx="2071688" cy="646113"/>
          </a:xfrm>
          <a:prstGeom prst="rect">
            <a:avLst/>
          </a:prstGeom>
          <a:gradFill flip="none" rotWithShape="1"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2700000" scaled="0"/>
            <a:tileRect/>
          </a:gradFill>
          <a:ln w="19050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1400" dirty="0">
                <a:latin typeface="Arial" charset="0"/>
                <a:ea typeface="宋体" charset="-122"/>
              </a:rPr>
              <a:t>快速计划变更：</a:t>
            </a:r>
            <a:endParaRPr lang="en-US" altLang="zh-CN" sz="1400" dirty="0">
              <a:latin typeface="Arial" charset="0"/>
              <a:ea typeface="宋体" charset="-122"/>
            </a:endParaRPr>
          </a:p>
          <a:p>
            <a:pPr eaLnBrk="1" hangingPunct="1">
              <a:defRPr/>
            </a:pPr>
            <a:r>
              <a:rPr lang="zh-CN" altLang="en-US" sz="1050" b="1" dirty="0">
                <a:solidFill>
                  <a:srgbClr val="FFFF00"/>
                </a:solidFill>
                <a:latin typeface="Arial" charset="0"/>
                <a:ea typeface="宋体" charset="-122"/>
              </a:rPr>
              <a:t>设备维护计划、需求变更、来料变更时可快速重排</a:t>
            </a:r>
            <a:endParaRPr lang="zh-CN" altLang="en-US" sz="1400" b="1" dirty="0">
              <a:solidFill>
                <a:srgbClr val="FFFF00"/>
              </a:solidFill>
              <a:latin typeface="Arial" charset="0"/>
              <a:ea typeface="宋体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71813" y="1071563"/>
            <a:ext cx="2071687" cy="523875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0"/>
            <a:tileRect/>
          </a:gradFill>
          <a:ln w="19050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1400" dirty="0">
                <a:latin typeface="Arial" charset="0"/>
                <a:ea typeface="宋体" charset="-122"/>
              </a:rPr>
              <a:t>按照优化级自动选择设备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57875" y="1714500"/>
            <a:ext cx="2143125" cy="523220"/>
          </a:xfrm>
          <a:prstGeom prst="rect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2700000" scaled="0"/>
            <a:tileRect/>
          </a:gradFill>
          <a:ln w="19050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1400" dirty="0">
                <a:latin typeface="Arial" charset="0"/>
                <a:ea typeface="宋体" charset="-122"/>
              </a:rPr>
              <a:t>长期计划订单交期预测</a:t>
            </a:r>
            <a:endParaRPr lang="en-US" altLang="zh-CN" sz="1400" dirty="0">
              <a:latin typeface="Arial" charset="0"/>
              <a:ea typeface="宋体" charset="-122"/>
            </a:endParaRPr>
          </a:p>
          <a:p>
            <a:pPr eaLnBrk="1" hangingPunct="1">
              <a:defRPr/>
            </a:pPr>
            <a:r>
              <a:rPr lang="zh-CN" altLang="en-US" sz="1400" dirty="0">
                <a:latin typeface="Arial" charset="0"/>
                <a:ea typeface="宋体" charset="-122"/>
              </a:rPr>
              <a:t>短期计划实际生产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57875" y="1071563"/>
            <a:ext cx="2143125" cy="523875"/>
          </a:xfrm>
          <a:prstGeom prst="rect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2700000" scaled="0"/>
            <a:tileRect/>
          </a:gradFill>
          <a:ln w="19050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1400" dirty="0">
                <a:solidFill>
                  <a:srgbClr val="FF0000"/>
                </a:solidFill>
                <a:latin typeface="Arial" charset="0"/>
                <a:ea typeface="宋体" charset="-122"/>
              </a:rPr>
              <a:t>使用在库及在途物料约束排程</a:t>
            </a:r>
            <a:r>
              <a:rPr lang="en-US" altLang="zh-CN" sz="1400" dirty="0">
                <a:solidFill>
                  <a:srgbClr val="FF0000"/>
                </a:solidFill>
                <a:latin typeface="Arial" charset="0"/>
                <a:ea typeface="宋体" charset="-122"/>
              </a:rPr>
              <a:t>(MRP</a:t>
            </a:r>
            <a:r>
              <a:rPr lang="zh-CN" altLang="en-US" sz="1400" dirty="0">
                <a:solidFill>
                  <a:srgbClr val="FF0000"/>
                </a:solidFill>
                <a:latin typeface="Arial" charset="0"/>
                <a:ea typeface="宋体" charset="-122"/>
              </a:rPr>
              <a:t>功能</a:t>
            </a:r>
            <a:r>
              <a:rPr lang="en-US" altLang="zh-CN" sz="1400" dirty="0">
                <a:solidFill>
                  <a:srgbClr val="FF0000"/>
                </a:solidFill>
                <a:latin typeface="Arial" charset="0"/>
                <a:ea typeface="宋体" charset="-122"/>
              </a:rPr>
              <a:t>)</a:t>
            </a:r>
            <a:endParaRPr lang="zh-CN" altLang="en-US" sz="1400" dirty="0">
              <a:solidFill>
                <a:srgbClr val="FF0000"/>
              </a:solidFill>
              <a:latin typeface="Arial" charset="0"/>
              <a:ea typeface="宋体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57875" y="3786188"/>
            <a:ext cx="2181225" cy="307975"/>
          </a:xfrm>
          <a:prstGeom prst="rect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2700000" scaled="0"/>
            <a:tileRect/>
          </a:gradFill>
          <a:ln w="19050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1400" dirty="0">
                <a:latin typeface="Arial" charset="0"/>
                <a:ea typeface="宋体" charset="-122"/>
              </a:rPr>
              <a:t>支持客户定制功能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71813" y="1785938"/>
            <a:ext cx="2071687" cy="523875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0"/>
            <a:tileRect/>
          </a:gradFill>
          <a:ln w="19050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1400" dirty="0">
                <a:latin typeface="Arial" charset="0"/>
                <a:ea typeface="宋体" charset="-122"/>
              </a:rPr>
              <a:t>按照模型定义控制工序间关系及时间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5750" y="3897313"/>
            <a:ext cx="2071688" cy="522287"/>
          </a:xfrm>
          <a:prstGeom prst="rect">
            <a:avLst/>
          </a:prstGeom>
          <a:gradFill flip="none" rotWithShape="1"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2700000" scaled="0"/>
            <a:tileRect/>
          </a:gradFill>
          <a:ln w="19050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1400" dirty="0">
                <a:latin typeface="Arial" charset="0"/>
                <a:ea typeface="宋体" charset="-122"/>
              </a:rPr>
              <a:t>支持钢网、工人等辅助资源约束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5750" y="1071563"/>
            <a:ext cx="2071688" cy="307975"/>
          </a:xfrm>
          <a:prstGeom prst="rect">
            <a:avLst/>
          </a:prstGeom>
          <a:gradFill flip="none" rotWithShape="1"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2700000" scaled="0"/>
            <a:tileRect/>
          </a:gradFill>
          <a:ln w="19050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1400" dirty="0">
                <a:latin typeface="Arial" charset="0"/>
                <a:ea typeface="宋体" charset="-122"/>
              </a:rPr>
              <a:t>按照工艺模型自动排程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5750" y="2928938"/>
            <a:ext cx="2071688" cy="846137"/>
          </a:xfrm>
          <a:prstGeom prst="rect">
            <a:avLst/>
          </a:prstGeom>
          <a:gradFill flip="none" rotWithShape="1"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2700000" scaled="0"/>
            <a:tileRect/>
          </a:gradFill>
          <a:ln w="19050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1400" dirty="0">
                <a:latin typeface="Arial" charset="0"/>
                <a:ea typeface="宋体" charset="-122"/>
              </a:rPr>
              <a:t>甘特图与任务表操作界面</a:t>
            </a:r>
            <a:endParaRPr lang="en-US" altLang="zh-CN" sz="1400" dirty="0">
              <a:latin typeface="Arial" charset="0"/>
              <a:ea typeface="宋体" charset="-122"/>
            </a:endParaRPr>
          </a:p>
          <a:p>
            <a:pPr eaLnBrk="1" hangingPunct="1">
              <a:defRPr/>
            </a:pPr>
            <a:r>
              <a:rPr lang="zh-CN" altLang="en-US" sz="1050" dirty="0">
                <a:solidFill>
                  <a:srgbClr val="FFFF00"/>
                </a:solidFill>
                <a:latin typeface="Arial" charset="0"/>
                <a:ea typeface="宋体" charset="-122"/>
              </a:rPr>
              <a:t>甘特图方便总体分析、工序关系</a:t>
            </a:r>
            <a:endParaRPr lang="en-US" altLang="zh-CN" sz="1050" dirty="0">
              <a:solidFill>
                <a:srgbClr val="FFFF00"/>
              </a:solidFill>
              <a:latin typeface="Arial" charset="0"/>
              <a:ea typeface="宋体" charset="-122"/>
            </a:endParaRPr>
          </a:p>
          <a:p>
            <a:pPr eaLnBrk="1" hangingPunct="1">
              <a:defRPr/>
            </a:pPr>
            <a:r>
              <a:rPr lang="zh-CN" altLang="en-US" sz="1050" dirty="0">
                <a:solidFill>
                  <a:srgbClr val="FFFF00"/>
                </a:solidFill>
                <a:latin typeface="Arial" charset="0"/>
                <a:ea typeface="宋体" charset="-122"/>
              </a:rPr>
              <a:t>任务表查看细节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71813" y="3786188"/>
            <a:ext cx="2071687" cy="954087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0"/>
            <a:tileRect/>
          </a:gradFill>
          <a:ln w="19050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1400" dirty="0">
                <a:latin typeface="Arial" charset="0"/>
                <a:ea typeface="宋体" charset="-122"/>
              </a:rPr>
              <a:t>多种工具用于计划的性能分析：工序流程、资源优化、交货延迟、物料分配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71813" y="2428875"/>
            <a:ext cx="2071687" cy="523875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0"/>
            <a:tileRect/>
          </a:gradFill>
          <a:ln w="19050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1400" dirty="0">
                <a:latin typeface="Arial" charset="0"/>
                <a:ea typeface="宋体" charset="-122"/>
              </a:rPr>
              <a:t>简单方便的模型维护工具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857875" y="2459504"/>
            <a:ext cx="2143125" cy="523875"/>
          </a:xfrm>
          <a:prstGeom prst="rect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2700000" scaled="0"/>
            <a:tileRect/>
          </a:gradFill>
          <a:ln w="19050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1400" dirty="0">
                <a:solidFill>
                  <a:srgbClr val="FF0000"/>
                </a:solidFill>
                <a:latin typeface="Arial" charset="0"/>
                <a:ea typeface="宋体" charset="-122"/>
              </a:rPr>
              <a:t>排程结果</a:t>
            </a:r>
            <a:r>
              <a:rPr lang="en-US" altLang="zh-CN" sz="1400" dirty="0">
                <a:solidFill>
                  <a:srgbClr val="FF0000"/>
                </a:solidFill>
                <a:latin typeface="Arial" charset="0"/>
                <a:ea typeface="宋体" charset="-122"/>
              </a:rPr>
              <a:t>(</a:t>
            </a:r>
            <a:r>
              <a:rPr lang="zh-CN" altLang="en-US" sz="1400" dirty="0">
                <a:solidFill>
                  <a:srgbClr val="FF0000"/>
                </a:solidFill>
                <a:latin typeface="Arial" charset="0"/>
                <a:ea typeface="宋体" charset="-122"/>
              </a:rPr>
              <a:t>生产计划</a:t>
            </a:r>
            <a:r>
              <a:rPr lang="en-US" altLang="zh-CN" sz="1400" dirty="0">
                <a:solidFill>
                  <a:srgbClr val="FF0000"/>
                </a:solidFill>
                <a:latin typeface="Arial" charset="0"/>
                <a:ea typeface="宋体" charset="-122"/>
              </a:rPr>
              <a:t>)</a:t>
            </a:r>
            <a:r>
              <a:rPr lang="zh-CN" altLang="en-US" sz="1400" dirty="0">
                <a:solidFill>
                  <a:srgbClr val="FF0000"/>
                </a:solidFill>
                <a:latin typeface="Arial" charset="0"/>
                <a:ea typeface="宋体" charset="-122"/>
              </a:rPr>
              <a:t>返回</a:t>
            </a:r>
            <a:r>
              <a:rPr lang="en-US" altLang="zh-CN" sz="1400" dirty="0">
                <a:solidFill>
                  <a:srgbClr val="FF0000"/>
                </a:solidFill>
                <a:latin typeface="Arial" charset="0"/>
                <a:ea typeface="宋体" charset="-122"/>
              </a:rPr>
              <a:t>ERP</a:t>
            </a:r>
            <a:endParaRPr lang="zh-CN" altLang="en-US" sz="1400" dirty="0">
              <a:solidFill>
                <a:srgbClr val="FF0000"/>
              </a:solidFill>
              <a:latin typeface="Arial" charset="0"/>
              <a:ea typeface="宋体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46763" y="3205163"/>
            <a:ext cx="2143125" cy="461962"/>
          </a:xfrm>
          <a:prstGeom prst="rect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2700000" scaled="0"/>
            <a:tileRect/>
          </a:gradFill>
          <a:ln w="19050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1200" dirty="0">
                <a:solidFill>
                  <a:srgbClr val="FF0000"/>
                </a:solidFill>
                <a:latin typeface="Arial" charset="0"/>
                <a:ea typeface="宋体" charset="-122"/>
              </a:rPr>
              <a:t>从</a:t>
            </a:r>
            <a:r>
              <a:rPr lang="en-US" altLang="zh-CN" sz="1200" dirty="0">
                <a:solidFill>
                  <a:srgbClr val="FF0000"/>
                </a:solidFill>
                <a:latin typeface="Arial" charset="0"/>
                <a:ea typeface="宋体" charset="-122"/>
              </a:rPr>
              <a:t>MES</a:t>
            </a:r>
            <a:r>
              <a:rPr lang="zh-CN" altLang="en-US" sz="1200" dirty="0">
                <a:solidFill>
                  <a:srgbClr val="FF0000"/>
                </a:solidFill>
                <a:latin typeface="Arial" charset="0"/>
                <a:ea typeface="宋体" charset="-122"/>
              </a:rPr>
              <a:t>读取实际生产进度，计划与实际保持一致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071813" y="3143250"/>
            <a:ext cx="2071687" cy="523875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0"/>
            <a:tileRect/>
          </a:gradFill>
          <a:ln w="19050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1400" dirty="0">
                <a:latin typeface="Arial" charset="0"/>
                <a:ea typeface="宋体" charset="-122"/>
              </a:rPr>
              <a:t>提供方便的人工计划修改工具</a:t>
            </a:r>
          </a:p>
        </p:txBody>
      </p:sp>
      <p:sp>
        <p:nvSpPr>
          <p:cNvPr id="19" name="TextBox 7"/>
          <p:cNvSpPr txBox="1"/>
          <p:nvPr/>
        </p:nvSpPr>
        <p:spPr>
          <a:xfrm>
            <a:off x="5846763" y="4357688"/>
            <a:ext cx="2181225" cy="523875"/>
          </a:xfrm>
          <a:prstGeom prst="rect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2700000" scaled="0"/>
            <a:tileRect/>
          </a:gradFill>
          <a:ln w="19050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1400" dirty="0">
                <a:latin typeface="Arial" charset="0"/>
                <a:ea typeface="宋体" charset="-122"/>
              </a:rPr>
              <a:t>支持数据报表统计定制功能</a:t>
            </a:r>
            <a:r>
              <a:rPr lang="en-US" altLang="zh-CN" sz="1400" dirty="0">
                <a:latin typeface="Arial" charset="0"/>
                <a:ea typeface="宋体" charset="-122"/>
              </a:rPr>
              <a:t>.</a:t>
            </a:r>
            <a:endParaRPr lang="zh-CN" altLang="en-US" sz="1400" dirty="0">
              <a:latin typeface="Arial" charset="0"/>
              <a:ea typeface="宋体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矩形 43"/>
          <p:cNvSpPr>
            <a:spLocks noChangeArrowheads="1"/>
          </p:cNvSpPr>
          <p:nvPr/>
        </p:nvSpPr>
        <p:spPr bwMode="auto">
          <a:xfrm>
            <a:off x="2000250" y="114300"/>
            <a:ext cx="5308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PlanMate</a:t>
            </a:r>
            <a:r>
              <a:rPr lang="zh-CN" altLang="en-US" sz="32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高级功能</a:t>
            </a:r>
          </a:p>
        </p:txBody>
      </p:sp>
      <p:sp>
        <p:nvSpPr>
          <p:cNvPr id="3" name="TextBox 4"/>
          <p:cNvSpPr txBox="1"/>
          <p:nvPr/>
        </p:nvSpPr>
        <p:spPr>
          <a:xfrm>
            <a:off x="6050434" y="1828958"/>
            <a:ext cx="2176463" cy="522287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0"/>
            <a:tileRect/>
          </a:gradFill>
          <a:ln w="19050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1400" dirty="0">
                <a:latin typeface="Arial" charset="0"/>
                <a:ea typeface="宋体" charset="-122"/>
              </a:rPr>
              <a:t>长期产能分析，设备效率分析预测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054726" y="1094581"/>
            <a:ext cx="2193925" cy="523875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0"/>
            <a:tileRect/>
          </a:gradFill>
          <a:ln w="19050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1400" dirty="0">
                <a:latin typeface="Arial" charset="0"/>
                <a:ea typeface="宋体" charset="-122"/>
              </a:rPr>
              <a:t>工程试产</a:t>
            </a:r>
            <a:r>
              <a:rPr lang="en-US" altLang="zh-CN" sz="1400" dirty="0">
                <a:latin typeface="Arial" charset="0"/>
                <a:ea typeface="宋体" charset="-122"/>
              </a:rPr>
              <a:t>/</a:t>
            </a:r>
            <a:r>
              <a:rPr lang="zh-CN" altLang="en-US" sz="1400" dirty="0">
                <a:latin typeface="Arial" charset="0"/>
                <a:ea typeface="宋体" charset="-122"/>
              </a:rPr>
              <a:t>预定日期的工单排程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02821" y="3333176"/>
            <a:ext cx="2176462" cy="738664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0"/>
            <a:tileRect/>
          </a:gradFill>
          <a:ln w="19050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zh-CN" altLang="en-US" sz="1400" dirty="0">
                <a:latin typeface="Arial" charset="0"/>
                <a:ea typeface="宋体" charset="-122"/>
              </a:rPr>
              <a:t>人力资源需求预测</a:t>
            </a:r>
            <a:endParaRPr lang="en-US" altLang="zh-CN" sz="1400" dirty="0">
              <a:latin typeface="Arial" charset="0"/>
              <a:ea typeface="宋体" charset="-122"/>
            </a:endParaRPr>
          </a:p>
          <a:p>
            <a:pPr eaLnBrk="1" hangingPunct="1">
              <a:defRPr/>
            </a:pPr>
            <a:r>
              <a:rPr lang="zh-CN" altLang="en-US" sz="1400" dirty="0">
                <a:latin typeface="Arial" charset="0"/>
                <a:ea typeface="宋体" charset="-122"/>
              </a:rPr>
              <a:t>人力资源约束排程</a:t>
            </a:r>
            <a:endParaRPr lang="en-US" altLang="zh-CN" sz="1400" dirty="0">
              <a:latin typeface="Arial" charset="0"/>
              <a:ea typeface="宋体" charset="-122"/>
            </a:endParaRPr>
          </a:p>
          <a:p>
            <a:pPr eaLnBrk="1" hangingPunct="1">
              <a:defRPr/>
            </a:pPr>
            <a:r>
              <a:rPr lang="zh-CN" altLang="en-US" sz="1400" dirty="0">
                <a:latin typeface="Arial" charset="0"/>
                <a:ea typeface="宋体" charset="-122"/>
              </a:rPr>
              <a:t>人力资源流动报告</a:t>
            </a:r>
          </a:p>
        </p:txBody>
      </p:sp>
      <p:sp>
        <p:nvSpPr>
          <p:cNvPr id="8" name="TextBox 4"/>
          <p:cNvSpPr txBox="1"/>
          <p:nvPr/>
        </p:nvSpPr>
        <p:spPr>
          <a:xfrm>
            <a:off x="3280843" y="1073149"/>
            <a:ext cx="2071688" cy="522287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0"/>
            <a:tileRect/>
          </a:gradFill>
          <a:ln w="19050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1400" dirty="0">
                <a:latin typeface="Arial" charset="0"/>
                <a:ea typeface="宋体" charset="-122"/>
              </a:rPr>
              <a:t>计划间的拷贝与继承，支持多生管同时排程</a:t>
            </a:r>
          </a:p>
        </p:txBody>
      </p:sp>
      <p:sp>
        <p:nvSpPr>
          <p:cNvPr id="9" name="TextBox 4"/>
          <p:cNvSpPr txBox="1"/>
          <p:nvPr/>
        </p:nvSpPr>
        <p:spPr>
          <a:xfrm>
            <a:off x="3280843" y="1802604"/>
            <a:ext cx="2071687" cy="523875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0"/>
            <a:tileRect/>
          </a:gradFill>
          <a:ln w="19050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1400" dirty="0">
                <a:latin typeface="Arial" charset="0"/>
                <a:ea typeface="宋体" charset="-122"/>
              </a:rPr>
              <a:t>计划间锁定继承，保证计划的连续性</a:t>
            </a:r>
          </a:p>
        </p:txBody>
      </p:sp>
      <p:sp>
        <p:nvSpPr>
          <p:cNvPr id="10" name="TextBox 4"/>
          <p:cNvSpPr txBox="1"/>
          <p:nvPr/>
        </p:nvSpPr>
        <p:spPr>
          <a:xfrm>
            <a:off x="3280842" y="2597149"/>
            <a:ext cx="2071688" cy="523875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0"/>
            <a:tileRect/>
          </a:gradFill>
          <a:ln w="19050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1400" dirty="0">
                <a:latin typeface="Arial" charset="0"/>
                <a:ea typeface="宋体" charset="-122"/>
              </a:rPr>
              <a:t>灵活的订单优先级及权重定义</a:t>
            </a:r>
          </a:p>
        </p:txBody>
      </p:sp>
      <p:sp>
        <p:nvSpPr>
          <p:cNvPr id="11" name="TextBox 4"/>
          <p:cNvSpPr txBox="1"/>
          <p:nvPr/>
        </p:nvSpPr>
        <p:spPr>
          <a:xfrm>
            <a:off x="6063456" y="2610366"/>
            <a:ext cx="2176463" cy="307975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0"/>
            <a:tileRect/>
          </a:gradFill>
          <a:ln w="19050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1400" dirty="0">
                <a:latin typeface="Arial" charset="0"/>
                <a:ea typeface="宋体" charset="-122"/>
              </a:rPr>
              <a:t>支持工单打包排程</a:t>
            </a:r>
          </a:p>
        </p:txBody>
      </p:sp>
      <p:sp>
        <p:nvSpPr>
          <p:cNvPr id="12" name="TextBox 4"/>
          <p:cNvSpPr txBox="1"/>
          <p:nvPr/>
        </p:nvSpPr>
        <p:spPr>
          <a:xfrm>
            <a:off x="3280842" y="4135437"/>
            <a:ext cx="2193925" cy="523875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0"/>
            <a:tileRect/>
          </a:gradFill>
          <a:ln w="19050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1400" dirty="0">
                <a:latin typeface="Arial" charset="0"/>
                <a:ea typeface="宋体" charset="-122"/>
              </a:rPr>
              <a:t>支持相同机种，相似机种的优化排程，减少切换</a:t>
            </a:r>
          </a:p>
        </p:txBody>
      </p:sp>
      <p:sp>
        <p:nvSpPr>
          <p:cNvPr id="13" name="TextBox 4"/>
          <p:cNvSpPr txBox="1"/>
          <p:nvPr/>
        </p:nvSpPr>
        <p:spPr>
          <a:xfrm>
            <a:off x="3280842" y="3372644"/>
            <a:ext cx="2193925" cy="523875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0"/>
            <a:tileRect/>
          </a:gradFill>
          <a:ln w="19050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1400" dirty="0">
                <a:latin typeface="Arial" charset="0"/>
                <a:ea typeface="宋体" charset="-122"/>
              </a:rPr>
              <a:t>批次设备支持不同工单拼合生产</a:t>
            </a:r>
          </a:p>
        </p:txBody>
      </p:sp>
      <p:sp>
        <p:nvSpPr>
          <p:cNvPr id="14" name="TextBox 4">
            <a:extLst>
              <a:ext uri="{FF2B5EF4-FFF2-40B4-BE49-F238E27FC236}">
                <a16:creationId xmlns:a16="http://schemas.microsoft.com/office/drawing/2014/main" id="{D753D18A-5DA8-49A0-B409-98BD0EFC9FFA}"/>
              </a:ext>
            </a:extLst>
          </p:cNvPr>
          <p:cNvSpPr txBox="1"/>
          <p:nvPr/>
        </p:nvSpPr>
        <p:spPr>
          <a:xfrm>
            <a:off x="539552" y="1094581"/>
            <a:ext cx="2071688" cy="646331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0"/>
            <a:tileRect/>
          </a:gradFill>
          <a:ln w="19050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1400" dirty="0">
                <a:latin typeface="Arial" charset="0"/>
                <a:ea typeface="宋体" charset="-122"/>
              </a:rPr>
              <a:t>完整的</a:t>
            </a:r>
            <a:r>
              <a:rPr lang="en-US" altLang="zh-CN" sz="1400" dirty="0">
                <a:latin typeface="Arial" charset="0"/>
                <a:ea typeface="宋体" charset="-122"/>
              </a:rPr>
              <a:t>MRP</a:t>
            </a:r>
            <a:r>
              <a:rPr lang="zh-CN" altLang="en-US" sz="1400" dirty="0">
                <a:latin typeface="Arial" charset="0"/>
                <a:ea typeface="宋体" charset="-122"/>
              </a:rPr>
              <a:t>功能</a:t>
            </a:r>
            <a:endParaRPr lang="en-US" altLang="zh-CN" sz="1400" dirty="0">
              <a:latin typeface="Arial" charset="0"/>
              <a:ea typeface="宋体" charset="-122"/>
            </a:endParaRP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zh-CN" altLang="en-US" sz="1100" dirty="0">
                <a:latin typeface="Arial" charset="0"/>
                <a:ea typeface="宋体" charset="-122"/>
              </a:rPr>
              <a:t>计算工单的齐料日期</a:t>
            </a:r>
            <a:endParaRPr lang="en-US" altLang="zh-CN" sz="1100" dirty="0">
              <a:latin typeface="Arial" charset="0"/>
              <a:ea typeface="宋体" charset="-122"/>
            </a:endParaRP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zh-CN" altLang="en-US" sz="1100" dirty="0">
                <a:latin typeface="Arial" charset="0"/>
                <a:ea typeface="宋体" charset="-122"/>
              </a:rPr>
              <a:t>输出物料需求计划</a:t>
            </a:r>
            <a:endParaRPr lang="en-US" altLang="zh-CN" sz="1400" dirty="0">
              <a:latin typeface="Arial" charset="0"/>
              <a:ea typeface="宋体" charset="-122"/>
            </a:endParaRPr>
          </a:p>
        </p:txBody>
      </p:sp>
      <p:sp>
        <p:nvSpPr>
          <p:cNvPr id="15" name="TextBox 4">
            <a:extLst>
              <a:ext uri="{FF2B5EF4-FFF2-40B4-BE49-F238E27FC236}">
                <a16:creationId xmlns:a16="http://schemas.microsoft.com/office/drawing/2014/main" id="{1F3ABBB5-7EF5-4C31-A3C6-D3054F3E8EA7}"/>
              </a:ext>
            </a:extLst>
          </p:cNvPr>
          <p:cNvSpPr txBox="1"/>
          <p:nvPr/>
        </p:nvSpPr>
        <p:spPr>
          <a:xfrm>
            <a:off x="539552" y="2056567"/>
            <a:ext cx="2071688" cy="861774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0"/>
            <a:tileRect/>
          </a:gradFill>
          <a:ln w="19050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1400" b="1" dirty="0">
                <a:latin typeface="Arial" charset="0"/>
                <a:ea typeface="宋体" charset="-122"/>
              </a:rPr>
              <a:t>订单工单管理</a:t>
            </a:r>
            <a:r>
              <a:rPr lang="en-US" altLang="zh-CN" sz="1400" b="1" dirty="0">
                <a:latin typeface="Arial" charset="0"/>
                <a:ea typeface="宋体" charset="-122"/>
              </a:rPr>
              <a:t>: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zh-CN" altLang="en-US" sz="1200" dirty="0">
                <a:latin typeface="Arial" charset="0"/>
                <a:ea typeface="宋体" charset="-122"/>
              </a:rPr>
              <a:t>订单工单匹配</a:t>
            </a:r>
            <a:endParaRPr lang="en-US" altLang="zh-CN" sz="1200" dirty="0">
              <a:latin typeface="Arial" charset="0"/>
              <a:ea typeface="宋体" charset="-122"/>
            </a:endParaRP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zh-CN" altLang="en-US" sz="1200" dirty="0">
                <a:latin typeface="Arial" charset="0"/>
                <a:ea typeface="宋体" charset="-122"/>
              </a:rPr>
              <a:t>创建工单</a:t>
            </a:r>
            <a:endParaRPr lang="en-US" altLang="zh-CN" sz="1200" dirty="0">
              <a:latin typeface="Arial" charset="0"/>
              <a:ea typeface="宋体" charset="-122"/>
            </a:endParaRP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zh-CN" altLang="en-US" sz="1200" dirty="0">
                <a:latin typeface="Arial" charset="0"/>
                <a:ea typeface="宋体" charset="-122"/>
              </a:rPr>
              <a:t>工单拆分合并</a:t>
            </a:r>
          </a:p>
        </p:txBody>
      </p:sp>
      <p:sp>
        <p:nvSpPr>
          <p:cNvPr id="16" name="TextBox 4">
            <a:extLst>
              <a:ext uri="{FF2B5EF4-FFF2-40B4-BE49-F238E27FC236}">
                <a16:creationId xmlns:a16="http://schemas.microsoft.com/office/drawing/2014/main" id="{CA740AEA-BE68-4A5C-9EA4-283D79232ADC}"/>
              </a:ext>
            </a:extLst>
          </p:cNvPr>
          <p:cNvSpPr txBox="1"/>
          <p:nvPr/>
        </p:nvSpPr>
        <p:spPr>
          <a:xfrm>
            <a:off x="539552" y="3333176"/>
            <a:ext cx="2071688" cy="1046440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0"/>
            <a:tileRect/>
          </a:gradFill>
          <a:ln w="19050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1400" b="1" dirty="0">
                <a:latin typeface="Arial" charset="0"/>
                <a:ea typeface="宋体" charset="-122"/>
              </a:rPr>
              <a:t>多级工单管理</a:t>
            </a:r>
            <a:r>
              <a:rPr lang="en-US" altLang="zh-CN" sz="1400" b="1" dirty="0">
                <a:latin typeface="Arial" charset="0"/>
                <a:ea typeface="宋体" charset="-122"/>
              </a:rPr>
              <a:t>: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zh-CN" altLang="en-US" sz="1200" dirty="0">
                <a:latin typeface="Arial" charset="0"/>
                <a:ea typeface="宋体" charset="-122"/>
              </a:rPr>
              <a:t>建立多级工单匹配关系</a:t>
            </a:r>
            <a:endParaRPr lang="en-US" altLang="zh-CN" sz="1200" dirty="0">
              <a:latin typeface="Arial" charset="0"/>
              <a:ea typeface="宋体" charset="-122"/>
            </a:endParaRP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zh-CN" altLang="en-US" sz="1200" dirty="0">
                <a:latin typeface="Arial" charset="0"/>
                <a:ea typeface="宋体" charset="-122"/>
              </a:rPr>
              <a:t>依据工单匹配关系管理生产</a:t>
            </a:r>
            <a:endParaRPr lang="en-US" altLang="zh-CN" sz="1200" dirty="0">
              <a:latin typeface="Arial" charset="0"/>
              <a:ea typeface="宋体" charset="-122"/>
            </a:endParaRP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zh-CN" altLang="en-US" sz="1200" dirty="0">
                <a:latin typeface="Arial" charset="0"/>
                <a:ea typeface="宋体" charset="-122"/>
              </a:rPr>
              <a:t>多车间多工序计划管理</a:t>
            </a:r>
            <a:endParaRPr lang="en-US" altLang="zh-CN" sz="1200" dirty="0">
              <a:latin typeface="Arial" charset="0"/>
              <a:ea typeface="宋体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矩形 43"/>
          <p:cNvSpPr>
            <a:spLocks noChangeArrowheads="1"/>
          </p:cNvSpPr>
          <p:nvPr/>
        </p:nvSpPr>
        <p:spPr bwMode="auto">
          <a:xfrm>
            <a:off x="2000250" y="114300"/>
            <a:ext cx="5308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PlanMate</a:t>
            </a:r>
            <a:r>
              <a:rPr lang="zh-CN" altLang="en-US" sz="32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适合的行业</a:t>
            </a:r>
          </a:p>
        </p:txBody>
      </p:sp>
      <p:graphicFrame>
        <p:nvGraphicFramePr>
          <p:cNvPr id="6" name="图示 5"/>
          <p:cNvGraphicFramePr/>
          <p:nvPr/>
        </p:nvGraphicFramePr>
        <p:xfrm>
          <a:off x="467544" y="1275606"/>
          <a:ext cx="7344816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矩形 43"/>
          <p:cNvSpPr>
            <a:spLocks noChangeArrowheads="1"/>
          </p:cNvSpPr>
          <p:nvPr/>
        </p:nvSpPr>
        <p:spPr bwMode="auto">
          <a:xfrm>
            <a:off x="2000250" y="114300"/>
            <a:ext cx="5308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PlanMate</a:t>
            </a:r>
            <a:r>
              <a:rPr lang="zh-CN" altLang="en-US" sz="32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评估流程</a:t>
            </a:r>
          </a:p>
        </p:txBody>
      </p:sp>
      <p:grpSp>
        <p:nvGrpSpPr>
          <p:cNvPr id="23555" name="组合 7"/>
          <p:cNvGrpSpPr>
            <a:grpSpLocks/>
          </p:cNvGrpSpPr>
          <p:nvPr/>
        </p:nvGrpSpPr>
        <p:grpSpPr bwMode="auto">
          <a:xfrm>
            <a:off x="1476375" y="1325563"/>
            <a:ext cx="2139950" cy="2921000"/>
            <a:chOff x="3244" y="571504"/>
            <a:chExt cx="2141047" cy="2920991"/>
          </a:xfrm>
        </p:grpSpPr>
        <p:sp>
          <p:nvSpPr>
            <p:cNvPr id="9" name="圆角矩形 8"/>
            <p:cNvSpPr/>
            <p:nvPr/>
          </p:nvSpPr>
          <p:spPr>
            <a:xfrm>
              <a:off x="3244" y="571504"/>
              <a:ext cx="2141047" cy="2920991"/>
            </a:xfrm>
            <a:prstGeom prst="roundRect">
              <a:avLst/>
            </a:prstGeom>
            <a:gradFill rotWithShape="0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圆角矩形 4"/>
            <p:cNvSpPr/>
            <p:nvPr/>
          </p:nvSpPr>
          <p:spPr>
            <a:xfrm>
              <a:off x="108073" y="676279"/>
              <a:ext cx="1931390" cy="27114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8580" tIns="68580" rIns="68580" bIns="6858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>
                  <a:solidFill>
                    <a:srgbClr val="FFFFFF"/>
                  </a:solidFill>
                  <a:latin typeface="Calibri" panose="020F0502020204030204" pitchFamily="34" charset="0"/>
                </a:rPr>
                <a:t>有高度相似案例：如果</a:t>
              </a:r>
              <a:r>
                <a:rPr lang="en-US" altLang="zh-CN" sz="2000">
                  <a:solidFill>
                    <a:srgbClr val="FFFFFF"/>
                  </a:solidFill>
                  <a:latin typeface="Calibri" panose="020F0502020204030204" pitchFamily="34" charset="0"/>
                </a:rPr>
                <a:t>PlanMate</a:t>
              </a:r>
              <a:r>
                <a:rPr lang="zh-CN" altLang="en-US" sz="2000">
                  <a:solidFill>
                    <a:srgbClr val="FFFFFF"/>
                  </a:solidFill>
                  <a:latin typeface="Calibri" panose="020F0502020204030204" pitchFamily="34" charset="0"/>
                </a:rPr>
                <a:t>在同行业有相似度高的案例，通过演示相似客户排程示例达到评估效果</a:t>
              </a:r>
              <a:endParaRPr lang="en-US" altLang="zh-CN" sz="2000">
                <a:solidFill>
                  <a:srgbClr val="FFFFFF"/>
                </a:solidFill>
                <a:latin typeface="Calibri" panose="020F0502020204030204" pitchFamily="34" charset="0"/>
              </a:endParaRPr>
            </a:p>
            <a:p>
              <a:pPr algn="ctr" eaLnBrk="1" hangingPunct="1">
                <a:lnSpc>
                  <a:spcPct val="90000"/>
                </a:lnSpc>
                <a:spcAft>
                  <a:spcPct val="35000"/>
                </a:spcAft>
              </a:pPr>
              <a:endParaRPr lang="zh-CN" altLang="en-US" sz="20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23556" name="组合 13"/>
          <p:cNvGrpSpPr>
            <a:grpSpLocks/>
          </p:cNvGrpSpPr>
          <p:nvPr/>
        </p:nvGrpSpPr>
        <p:grpSpPr bwMode="auto">
          <a:xfrm>
            <a:off x="4859338" y="1301750"/>
            <a:ext cx="2141537" cy="2921000"/>
            <a:chOff x="3244" y="571504"/>
            <a:chExt cx="2141047" cy="2920991"/>
          </a:xfrm>
        </p:grpSpPr>
        <p:sp>
          <p:nvSpPr>
            <p:cNvPr id="15" name="圆角矩形 14"/>
            <p:cNvSpPr/>
            <p:nvPr/>
          </p:nvSpPr>
          <p:spPr>
            <a:xfrm>
              <a:off x="3244" y="571504"/>
              <a:ext cx="2141047" cy="2920991"/>
            </a:xfrm>
            <a:prstGeom prst="roundRect">
              <a:avLst/>
            </a:prstGeom>
            <a:gradFill rotWithShape="0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圆角矩形 4"/>
            <p:cNvSpPr/>
            <p:nvPr/>
          </p:nvSpPr>
          <p:spPr>
            <a:xfrm>
              <a:off x="107995" y="676279"/>
              <a:ext cx="1931545" cy="27114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8580" tIns="68580" rIns="68580" bIns="6858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dirty="0">
                  <a:solidFill>
                    <a:srgbClr val="FFFFFF"/>
                  </a:solidFill>
                  <a:latin typeface="Calibri" panose="020F0502020204030204" pitchFamily="34" charset="0"/>
                </a:rPr>
                <a:t>无高度相似案例：如果</a:t>
              </a:r>
              <a:r>
                <a:rPr lang="en-US" altLang="zh-CN" dirty="0" err="1">
                  <a:solidFill>
                    <a:srgbClr val="FFFFFF"/>
                  </a:solidFill>
                  <a:latin typeface="Calibri" panose="020F0502020204030204" pitchFamily="34" charset="0"/>
                </a:rPr>
                <a:t>PlanMate</a:t>
              </a:r>
              <a:r>
                <a:rPr lang="zh-CN" altLang="en-US" dirty="0">
                  <a:solidFill>
                    <a:srgbClr val="FFFFFF"/>
                  </a:solidFill>
                  <a:latin typeface="Calibri" panose="020F0502020204030204" pitchFamily="34" charset="0"/>
                </a:rPr>
                <a:t>没有相似案例，我们建议客户实施一个示例项目</a:t>
              </a:r>
              <a:r>
                <a:rPr lang="en-US" altLang="zh-CN" dirty="0">
                  <a:solidFill>
                    <a:srgbClr val="FFFFFF"/>
                  </a:solidFill>
                  <a:latin typeface="Calibri" panose="020F0502020204030204" pitchFamily="34" charset="0"/>
                </a:rPr>
                <a:t>(POC)</a:t>
              </a:r>
              <a:r>
                <a:rPr lang="zh-CN" altLang="en-US" dirty="0">
                  <a:solidFill>
                    <a:srgbClr val="FFFFFF"/>
                  </a:solidFill>
                  <a:latin typeface="Calibri" panose="020F0502020204030204" pitchFamily="34" charset="0"/>
                </a:rPr>
                <a:t>，评估产品是否与本公司需求匹配。</a:t>
              </a:r>
            </a:p>
            <a:p>
              <a:pPr algn="ctr" eaLnBrk="1" hangingPunct="1">
                <a:lnSpc>
                  <a:spcPct val="90000"/>
                </a:lnSpc>
                <a:spcAft>
                  <a:spcPct val="35000"/>
                </a:spcAft>
              </a:pPr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矩形 43"/>
          <p:cNvSpPr>
            <a:spLocks noChangeArrowheads="1"/>
          </p:cNvSpPr>
          <p:nvPr/>
        </p:nvSpPr>
        <p:spPr bwMode="auto">
          <a:xfrm>
            <a:off x="2000250" y="114300"/>
            <a:ext cx="5308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PlanMate</a:t>
            </a:r>
            <a:r>
              <a:rPr lang="zh-CN" altLang="en-US" sz="32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评估项目（免费）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719112" y="1950666"/>
            <a:ext cx="2089150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CN" sz="1400" dirty="0"/>
              <a:t>PlanMate</a:t>
            </a:r>
            <a:r>
              <a:rPr lang="zh-CN" altLang="en-US" sz="1400" dirty="0"/>
              <a:t>初步功能介绍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19112" y="2819580"/>
            <a:ext cx="208915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1400" dirty="0"/>
              <a:t>客户提出主要需求，重点排程逻辑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06412" y="3706342"/>
            <a:ext cx="210185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1200" dirty="0"/>
              <a:t>客户收集部分产品工艺模型和排程工单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408337" y="3049216"/>
            <a:ext cx="2125663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zh-CN" sz="1400" dirty="0"/>
              <a:t>PlanMate</a:t>
            </a:r>
            <a:r>
              <a:rPr lang="zh-CN" altLang="en-US" sz="1400" dirty="0"/>
              <a:t>排程示例演示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408336" y="3724444"/>
            <a:ext cx="2125663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zh-CN" altLang="en-US" sz="1400" dirty="0"/>
              <a:t>按照客户模型和订单完成示例项目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408335" y="2080661"/>
            <a:ext cx="2125663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1400" dirty="0"/>
              <a:t>收集整理客户更详细需求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372200" y="1923678"/>
            <a:ext cx="22987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1400" dirty="0"/>
              <a:t>针对客户需求编制建议书</a:t>
            </a:r>
            <a:endParaRPr lang="en-US" altLang="zh-CN" sz="1400" dirty="0"/>
          </a:p>
          <a:p>
            <a:pPr eaLnBrk="1" hangingPunct="1">
              <a:defRPr/>
            </a:pPr>
            <a:r>
              <a:rPr lang="zh-CN" altLang="en-US" sz="1400" dirty="0"/>
              <a:t>方案</a:t>
            </a:r>
            <a:r>
              <a:rPr lang="en-US" altLang="zh-CN" sz="1400" dirty="0"/>
              <a:t>/</a:t>
            </a:r>
            <a:r>
              <a:rPr lang="zh-CN" altLang="en-US" sz="1400" dirty="0"/>
              <a:t>报价</a:t>
            </a:r>
            <a:r>
              <a:rPr lang="en-US" altLang="zh-CN" sz="1400" dirty="0"/>
              <a:t>/</a:t>
            </a:r>
            <a:r>
              <a:rPr lang="zh-CN" altLang="en-US" sz="1400" dirty="0"/>
              <a:t>工作计划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376962" y="2895327"/>
            <a:ext cx="2293938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zh-CN" altLang="en-US" sz="1400" dirty="0"/>
              <a:t>客户管理层决策</a:t>
            </a:r>
          </a:p>
        </p:txBody>
      </p:sp>
      <p:cxnSp>
        <p:nvCxnSpPr>
          <p:cNvPr id="17" name="肘形连接符 16"/>
          <p:cNvCxnSpPr>
            <a:cxnSpLocks/>
            <a:stCxn id="5" idx="2"/>
            <a:endCxn id="8" idx="2"/>
          </p:cNvCxnSpPr>
          <p:nvPr/>
        </p:nvCxnSpPr>
        <p:spPr>
          <a:xfrm rot="16200000" flipH="1">
            <a:off x="3074424" y="2850919"/>
            <a:ext cx="79657" cy="2713831"/>
          </a:xfrm>
          <a:prstGeom prst="bentConnector3">
            <a:avLst>
              <a:gd name="adj1" fmla="val 386980"/>
            </a:avLst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肘形连接符 22"/>
          <p:cNvCxnSpPr>
            <a:stCxn id="9" idx="0"/>
            <a:endCxn id="10" idx="0"/>
          </p:cNvCxnSpPr>
          <p:nvPr/>
        </p:nvCxnSpPr>
        <p:spPr>
          <a:xfrm rot="5400000" flipH="1" flipV="1">
            <a:off x="5917867" y="476979"/>
            <a:ext cx="156983" cy="3050383"/>
          </a:xfrm>
          <a:prstGeom prst="bentConnector3">
            <a:avLst>
              <a:gd name="adj1" fmla="val 245621"/>
            </a:avLst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肘形连接符 24"/>
          <p:cNvCxnSpPr>
            <a:cxnSpLocks/>
            <a:stCxn id="10" idx="2"/>
            <a:endCxn id="11" idx="0"/>
          </p:cNvCxnSpPr>
          <p:nvPr/>
        </p:nvCxnSpPr>
        <p:spPr>
          <a:xfrm rot="16200000" flipH="1">
            <a:off x="7298526" y="2669921"/>
            <a:ext cx="448429" cy="2381"/>
          </a:xfrm>
          <a:prstGeom prst="bentConnector3">
            <a:avLst>
              <a:gd name="adj1" fmla="val 50000"/>
            </a:avLst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A17B2012-63A2-4EBF-9692-447B4B1D8151}"/>
              </a:ext>
            </a:extLst>
          </p:cNvPr>
          <p:cNvCxnSpPr>
            <a:stCxn id="3" idx="2"/>
            <a:endCxn id="4" idx="0"/>
          </p:cNvCxnSpPr>
          <p:nvPr/>
        </p:nvCxnSpPr>
        <p:spPr>
          <a:xfrm>
            <a:off x="1763687" y="2258443"/>
            <a:ext cx="0" cy="561137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FAB797B5-B4FB-41F5-AB17-14A4C72FBF3D}"/>
              </a:ext>
            </a:extLst>
          </p:cNvPr>
          <p:cNvCxnSpPr>
            <a:stCxn id="4" idx="2"/>
            <a:endCxn id="5" idx="0"/>
          </p:cNvCxnSpPr>
          <p:nvPr/>
        </p:nvCxnSpPr>
        <p:spPr>
          <a:xfrm flipH="1">
            <a:off x="1757337" y="3342800"/>
            <a:ext cx="6350" cy="363542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91661F78-95B7-42B2-83FA-8B3BF15A270D}"/>
              </a:ext>
            </a:extLst>
          </p:cNvPr>
          <p:cNvCxnSpPr>
            <a:cxnSpLocks/>
            <a:stCxn id="8" idx="0"/>
            <a:endCxn id="7" idx="2"/>
          </p:cNvCxnSpPr>
          <p:nvPr/>
        </p:nvCxnSpPr>
        <p:spPr>
          <a:xfrm flipV="1">
            <a:off x="4471168" y="3356993"/>
            <a:ext cx="1" cy="367451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C0503BBD-98AD-49DC-A324-BF516E8F1B13}"/>
              </a:ext>
            </a:extLst>
          </p:cNvPr>
          <p:cNvCxnSpPr>
            <a:cxnSpLocks/>
            <a:stCxn id="7" idx="0"/>
            <a:endCxn id="9" idx="2"/>
          </p:cNvCxnSpPr>
          <p:nvPr/>
        </p:nvCxnSpPr>
        <p:spPr>
          <a:xfrm flipH="1" flipV="1">
            <a:off x="4471167" y="2603881"/>
            <a:ext cx="2" cy="445335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>
            <a:extLst>
              <a:ext uri="{FF2B5EF4-FFF2-40B4-BE49-F238E27FC236}">
                <a16:creationId xmlns:a16="http://schemas.microsoft.com/office/drawing/2014/main" id="{38B36E57-BCBF-4C8E-B17C-894A09EBD42D}"/>
              </a:ext>
            </a:extLst>
          </p:cNvPr>
          <p:cNvSpPr txBox="1"/>
          <p:nvPr/>
        </p:nvSpPr>
        <p:spPr>
          <a:xfrm>
            <a:off x="611560" y="928264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针对没有相似案例的客户</a:t>
            </a:r>
            <a:r>
              <a:rPr lang="en-US" altLang="zh-CN" dirty="0"/>
              <a:t>, </a:t>
            </a:r>
            <a:r>
              <a:rPr lang="zh-CN" altLang="en-US" dirty="0"/>
              <a:t>提供</a:t>
            </a:r>
            <a:r>
              <a:rPr lang="en-US" altLang="zh-CN" dirty="0"/>
              <a:t>POC</a:t>
            </a:r>
            <a:r>
              <a:rPr lang="zh-CN" altLang="en-US" dirty="0"/>
              <a:t>验证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28CB120A-82DD-4386-8CA5-E65A44E1223B}"/>
              </a:ext>
            </a:extLst>
          </p:cNvPr>
          <p:cNvSpPr txBox="1"/>
          <p:nvPr/>
        </p:nvSpPr>
        <p:spPr>
          <a:xfrm>
            <a:off x="6239694" y="3978558"/>
            <a:ext cx="229393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dirty="0"/>
              <a:t>在</a:t>
            </a:r>
            <a:r>
              <a:rPr lang="en-US" altLang="zh-CN" sz="1100" dirty="0"/>
              <a:t>POC</a:t>
            </a:r>
            <a:r>
              <a:rPr lang="zh-CN" altLang="en-US" sz="1100" dirty="0"/>
              <a:t>项目中</a:t>
            </a:r>
            <a:r>
              <a:rPr lang="en-US" altLang="zh-CN" sz="1100" dirty="0"/>
              <a:t>,</a:t>
            </a:r>
            <a:r>
              <a:rPr lang="zh-CN" altLang="en-US" sz="1100" dirty="0"/>
              <a:t>如果设计保密信息</a:t>
            </a:r>
            <a:r>
              <a:rPr lang="en-US" altLang="zh-CN" sz="1100" dirty="0"/>
              <a:t>,</a:t>
            </a:r>
            <a:r>
              <a:rPr lang="zh-CN" altLang="en-US" sz="1100" dirty="0"/>
              <a:t>用户可用虚拟数据</a:t>
            </a:r>
            <a:r>
              <a:rPr lang="en-US" altLang="zh-CN" sz="1100" dirty="0"/>
              <a:t>,</a:t>
            </a:r>
            <a:r>
              <a:rPr lang="zh-CN" altLang="en-US" sz="1100" dirty="0"/>
              <a:t>将数据脱敏后测试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矩形 43"/>
          <p:cNvSpPr>
            <a:spLocks noChangeArrowheads="1"/>
          </p:cNvSpPr>
          <p:nvPr/>
        </p:nvSpPr>
        <p:spPr bwMode="auto">
          <a:xfrm>
            <a:off x="2000250" y="114300"/>
            <a:ext cx="5308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PlanMate</a:t>
            </a:r>
            <a:r>
              <a:rPr lang="zh-CN" altLang="en-US" sz="32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导入流程</a:t>
            </a:r>
          </a:p>
        </p:txBody>
      </p:sp>
      <p:graphicFrame>
        <p:nvGraphicFramePr>
          <p:cNvPr id="4" name="图示 3">
            <a:extLst>
              <a:ext uri="{FF2B5EF4-FFF2-40B4-BE49-F238E27FC236}">
                <a16:creationId xmlns:a16="http://schemas.microsoft.com/office/drawing/2014/main" id="{A7BB21C8-4738-4200-9E62-844CFB495A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8358131"/>
              </p:ext>
            </p:extLst>
          </p:nvPr>
        </p:nvGraphicFramePr>
        <p:xfrm>
          <a:off x="467544" y="987574"/>
          <a:ext cx="7920880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矩形 43"/>
          <p:cNvSpPr>
            <a:spLocks noChangeArrowheads="1"/>
          </p:cNvSpPr>
          <p:nvPr/>
        </p:nvSpPr>
        <p:spPr bwMode="auto">
          <a:xfrm>
            <a:off x="2000250" y="114300"/>
            <a:ext cx="5308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系统导入收益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2921" y="1551853"/>
            <a:ext cx="2071702" cy="523220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0"/>
            <a:tileRect/>
          </a:gradFill>
          <a:ln w="19050">
            <a:solidFill>
              <a:schemeClr val="accent6">
                <a:lumMod val="50000"/>
              </a:schemeClr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1400" dirty="0">
                <a:latin typeface="Arial" charset="0"/>
                <a:ea typeface="宋体" charset="-122"/>
              </a:rPr>
              <a:t>提高生产排程效率，节省人工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2921" y="2266233"/>
            <a:ext cx="2071702" cy="523220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0"/>
            <a:tileRect/>
          </a:gradFill>
          <a:ln w="19050">
            <a:solidFill>
              <a:schemeClr val="accent6">
                <a:lumMod val="50000"/>
              </a:schemeClr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1400" dirty="0">
                <a:latin typeface="Arial" charset="0"/>
                <a:ea typeface="宋体" charset="-122"/>
              </a:rPr>
              <a:t>避免人为排程错误造成的工时浪费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57554" y="1071552"/>
            <a:ext cx="2143140" cy="523220"/>
          </a:xfrm>
          <a:prstGeom prst="rect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2700000" scaled="0"/>
            <a:tileRect/>
          </a:gradFill>
          <a:ln w="19050">
            <a:solidFill>
              <a:schemeClr val="accent6">
                <a:lumMod val="50000"/>
              </a:schemeClr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1400" dirty="0">
                <a:latin typeface="Arial" charset="0"/>
                <a:ea typeface="宋体" charset="-122"/>
              </a:rPr>
              <a:t>优化物料管控，降低库存水平并减少欠料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57554" y="2857502"/>
            <a:ext cx="2180647" cy="738664"/>
          </a:xfrm>
          <a:prstGeom prst="rect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2700000" scaled="0"/>
            <a:tileRect/>
          </a:gradFill>
          <a:ln w="19050">
            <a:solidFill>
              <a:schemeClr val="accent6">
                <a:lumMod val="50000"/>
              </a:schemeClr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1400" dirty="0">
                <a:latin typeface="Arial" charset="0"/>
                <a:ea typeface="宋体" charset="-122"/>
              </a:rPr>
              <a:t>生产计划各部门共享，为采购及业务部门工作提供便利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2921" y="1051787"/>
            <a:ext cx="2071702" cy="307777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0"/>
            <a:tileRect/>
          </a:gradFill>
          <a:ln w="19050">
            <a:solidFill>
              <a:schemeClr val="accent6">
                <a:lumMod val="50000"/>
              </a:schemeClr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1400" dirty="0">
                <a:latin typeface="Arial" charset="0"/>
                <a:ea typeface="宋体" charset="-122"/>
              </a:rPr>
              <a:t>优化设备利用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57554" y="1857370"/>
            <a:ext cx="2143140" cy="738664"/>
          </a:xfrm>
          <a:prstGeom prst="rect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2700000" scaled="0"/>
            <a:tileRect/>
          </a:gradFill>
          <a:ln w="19050">
            <a:solidFill>
              <a:schemeClr val="accent6">
                <a:lumMod val="50000"/>
              </a:schemeClr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1400" dirty="0">
                <a:latin typeface="Arial" charset="0"/>
                <a:ea typeface="宋体" charset="-122"/>
              </a:rPr>
              <a:t>提升长期计划与短期计划的准确性，提升准时交货率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42921" y="2980613"/>
            <a:ext cx="2071702" cy="738664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0"/>
            <a:tileRect/>
          </a:gradFill>
          <a:ln w="19050">
            <a:solidFill>
              <a:schemeClr val="accent6">
                <a:lumMod val="50000"/>
              </a:schemeClr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1400" dirty="0">
                <a:latin typeface="Arial" charset="0"/>
                <a:ea typeface="宋体" charset="-122"/>
              </a:rPr>
              <a:t>排程不受人员经验限制，避免人员变更时产生的混乱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2921" y="3909307"/>
            <a:ext cx="2071702" cy="523220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0"/>
            <a:tileRect/>
          </a:gradFill>
          <a:ln w="19050">
            <a:solidFill>
              <a:schemeClr val="accent6">
                <a:lumMod val="50000"/>
              </a:schemeClr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1400" dirty="0">
                <a:latin typeface="Arial" charset="0"/>
                <a:ea typeface="宋体" charset="-122"/>
              </a:rPr>
              <a:t>优化生产在制时间（</a:t>
            </a:r>
            <a:r>
              <a:rPr lang="en-US" altLang="zh-CN" sz="1400" dirty="0">
                <a:latin typeface="Arial" charset="0"/>
                <a:ea typeface="宋体" charset="-122"/>
              </a:rPr>
              <a:t>WIP</a:t>
            </a:r>
            <a:r>
              <a:rPr lang="zh-CN" altLang="en-US" sz="1400" dirty="0">
                <a:latin typeface="Arial" charset="0"/>
                <a:ea typeface="宋体" charset="-122"/>
              </a:rPr>
              <a:t>控制）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357554" y="3786196"/>
            <a:ext cx="2143140" cy="646331"/>
          </a:xfrm>
          <a:prstGeom prst="rect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2700000" scaled="0"/>
            <a:tileRect/>
          </a:gradFill>
          <a:ln w="19050">
            <a:solidFill>
              <a:schemeClr val="accent6">
                <a:lumMod val="50000"/>
              </a:schemeClr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1200" dirty="0">
                <a:latin typeface="Arial" charset="0"/>
                <a:ea typeface="宋体" charset="-122"/>
              </a:rPr>
              <a:t>快速计划变更，减少由于计划变更引起的混乱和效率损失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43625" y="1000125"/>
            <a:ext cx="2143125" cy="400050"/>
          </a:xfrm>
          <a:prstGeom prst="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0"/>
            <a:tileRect/>
          </a:gradFill>
          <a:ln w="19050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1000" dirty="0">
                <a:latin typeface="Arial" charset="0"/>
                <a:ea typeface="宋体" charset="-122"/>
              </a:rPr>
              <a:t>长期排程：只依据资源模型，不用库存约束，为</a:t>
            </a:r>
            <a:r>
              <a:rPr lang="en-US" altLang="zh-CN" sz="1000" dirty="0">
                <a:latin typeface="Arial" charset="0"/>
                <a:ea typeface="宋体" charset="-122"/>
              </a:rPr>
              <a:t>MRP</a:t>
            </a:r>
            <a:r>
              <a:rPr lang="zh-CN" altLang="en-US" sz="1000" dirty="0">
                <a:latin typeface="Arial" charset="0"/>
                <a:ea typeface="宋体" charset="-122"/>
              </a:rPr>
              <a:t>提供依据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143625" y="1571625"/>
            <a:ext cx="2143125" cy="400050"/>
          </a:xfrm>
          <a:prstGeom prst="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0"/>
            <a:tileRect/>
          </a:gradFill>
          <a:ln w="19050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1000" dirty="0">
                <a:latin typeface="Arial" charset="0"/>
                <a:ea typeface="宋体" charset="-122"/>
              </a:rPr>
              <a:t>短期排程，使用物料约束，得到准确的生产和交货计划</a:t>
            </a:r>
          </a:p>
        </p:txBody>
      </p:sp>
      <p:cxnSp>
        <p:nvCxnSpPr>
          <p:cNvPr id="26" name="肘形连接符 25"/>
          <p:cNvCxnSpPr>
            <a:stCxn id="0" idx="3"/>
            <a:endCxn id="21" idx="1"/>
          </p:cNvCxnSpPr>
          <p:nvPr/>
        </p:nvCxnSpPr>
        <p:spPr>
          <a:xfrm flipV="1">
            <a:off x="5500688" y="1200150"/>
            <a:ext cx="642937" cy="133350"/>
          </a:xfrm>
          <a:prstGeom prst="bentConnector3">
            <a:avLst>
              <a:gd name="adj1" fmla="val 50000"/>
            </a:avLst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肘形连接符 27"/>
          <p:cNvCxnSpPr>
            <a:stCxn id="0" idx="3"/>
            <a:endCxn id="22" idx="1"/>
          </p:cNvCxnSpPr>
          <p:nvPr/>
        </p:nvCxnSpPr>
        <p:spPr>
          <a:xfrm>
            <a:off x="5500688" y="1333500"/>
            <a:ext cx="642937" cy="438150"/>
          </a:xfrm>
          <a:prstGeom prst="bentConnector3">
            <a:avLst>
              <a:gd name="adj1" fmla="val 50000"/>
            </a:avLst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143625" y="2214563"/>
            <a:ext cx="2143125" cy="554037"/>
          </a:xfrm>
          <a:prstGeom prst="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0"/>
            <a:tileRect/>
          </a:gradFill>
          <a:ln w="19050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1000" dirty="0">
                <a:latin typeface="Arial" charset="0"/>
                <a:ea typeface="宋体" charset="-122"/>
              </a:rPr>
              <a:t>根据排程结果，依据实际发货需求，可以适当前后调整需求时间，减少延迟。</a:t>
            </a:r>
          </a:p>
        </p:txBody>
      </p:sp>
      <p:cxnSp>
        <p:nvCxnSpPr>
          <p:cNvPr id="37" name="肘形连接符 36"/>
          <p:cNvCxnSpPr>
            <a:stCxn id="0" idx="3"/>
            <a:endCxn id="35" idx="1"/>
          </p:cNvCxnSpPr>
          <p:nvPr/>
        </p:nvCxnSpPr>
        <p:spPr>
          <a:xfrm>
            <a:off x="5500688" y="2227263"/>
            <a:ext cx="642937" cy="263525"/>
          </a:xfrm>
          <a:prstGeom prst="bentConnector3">
            <a:avLst>
              <a:gd name="adj1" fmla="val 50000"/>
            </a:avLst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矩形 1"/>
          <p:cNvSpPr>
            <a:spLocks noChangeArrowheads="1"/>
          </p:cNvSpPr>
          <p:nvPr/>
        </p:nvSpPr>
        <p:spPr bwMode="auto">
          <a:xfrm>
            <a:off x="6767513" y="358775"/>
            <a:ext cx="14763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000">
                <a:solidFill>
                  <a:srgbClr val="002060"/>
                </a:solidFill>
                <a:latin typeface="经典特宋简" charset="-122"/>
                <a:ea typeface="经典特宋简" charset="-122"/>
              </a:rPr>
              <a:t>结</a:t>
            </a:r>
            <a:r>
              <a:rPr lang="zh-CN" altLang="en-US" sz="4000">
                <a:solidFill>
                  <a:schemeClr val="bg1"/>
                </a:solidFill>
                <a:latin typeface="经典特宋简" charset="-122"/>
                <a:ea typeface="经典特宋简" charset="-122"/>
              </a:rPr>
              <a:t>语</a:t>
            </a:r>
          </a:p>
        </p:txBody>
      </p:sp>
      <p:sp>
        <p:nvSpPr>
          <p:cNvPr id="3" name="矩形 2"/>
          <p:cNvSpPr/>
          <p:nvPr/>
        </p:nvSpPr>
        <p:spPr>
          <a:xfrm>
            <a:off x="7961313" y="444500"/>
            <a:ext cx="1182687" cy="536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7924800" y="736600"/>
            <a:ext cx="1260475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dirty="0">
                <a:solidFill>
                  <a:schemeClr val="tx2">
                    <a:lumMod val="50000"/>
                  </a:schemeClr>
                </a:solidFill>
                <a:latin typeface="Britannic Bold" pitchFamily="34" charset="0"/>
                <a:ea typeface="+mn-ea"/>
              </a:rPr>
              <a:t>The end</a:t>
            </a:r>
            <a:endParaRPr lang="zh-CN" altLang="en-US" sz="1200" dirty="0">
              <a:solidFill>
                <a:schemeClr val="tx2">
                  <a:lumMod val="50000"/>
                </a:schemeClr>
              </a:solidFill>
              <a:latin typeface="Britannic Bold" pitchFamily="34" charset="0"/>
              <a:ea typeface="+mn-ea"/>
            </a:endParaRPr>
          </a:p>
        </p:txBody>
      </p:sp>
      <p:sp>
        <p:nvSpPr>
          <p:cNvPr id="6" name="燕尾形 5"/>
          <p:cNvSpPr/>
          <p:nvPr/>
        </p:nvSpPr>
        <p:spPr>
          <a:xfrm>
            <a:off x="395288" y="3292475"/>
            <a:ext cx="288925" cy="287338"/>
          </a:xfrm>
          <a:prstGeom prst="chevron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" name="燕尾形 6"/>
          <p:cNvSpPr/>
          <p:nvPr/>
        </p:nvSpPr>
        <p:spPr>
          <a:xfrm>
            <a:off x="611188" y="3292475"/>
            <a:ext cx="288925" cy="287338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971550" y="3240088"/>
            <a:ext cx="0" cy="1455737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 cstate="print"/>
          <a:srcRect t="6518" b="25039"/>
          <a:stretch/>
        </p:blipFill>
        <p:spPr>
          <a:xfrm>
            <a:off x="234166" y="123478"/>
            <a:ext cx="6534726" cy="2964180"/>
          </a:xfrm>
          <a:prstGeom prst="roundRect">
            <a:avLst>
              <a:gd name="adj" fmla="val 3814"/>
            </a:avLst>
          </a:prstGeom>
        </p:spPr>
      </p:pic>
      <p:cxnSp>
        <p:nvCxnSpPr>
          <p:cNvPr id="21" name="直接连接符 20"/>
          <p:cNvCxnSpPr/>
          <p:nvPr/>
        </p:nvCxnSpPr>
        <p:spPr>
          <a:xfrm>
            <a:off x="6743700" y="3248025"/>
            <a:ext cx="0" cy="1457325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82" name="矩形 1"/>
          <p:cNvSpPr>
            <a:spLocks noChangeArrowheads="1"/>
          </p:cNvSpPr>
          <p:nvPr/>
        </p:nvSpPr>
        <p:spPr bwMode="auto">
          <a:xfrm>
            <a:off x="1187450" y="3435350"/>
            <a:ext cx="51133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latin typeface="经典特宋简" charset="-122"/>
                <a:ea typeface="经典特宋简" charset="-122"/>
              </a:rPr>
              <a:t>联系方式：</a:t>
            </a:r>
            <a:endParaRPr lang="en-US" altLang="zh-CN">
              <a:latin typeface="经典特宋简" charset="-122"/>
              <a:ea typeface="经典特宋简" charset="-122"/>
            </a:endParaRPr>
          </a:p>
          <a:p>
            <a:pPr eaLnBrk="1" hangingPunct="1"/>
            <a:r>
              <a:rPr lang="en-US" altLang="zh-CN">
                <a:latin typeface="经典特宋简" charset="-122"/>
                <a:ea typeface="经典特宋简" charset="-122"/>
              </a:rPr>
              <a:t>13560791720,</a:t>
            </a:r>
            <a:r>
              <a:rPr lang="zh-CN" altLang="en-US">
                <a:latin typeface="经典特宋简" charset="-122"/>
                <a:ea typeface="经典特宋简" charset="-122"/>
              </a:rPr>
              <a:t>郑云</a:t>
            </a:r>
            <a:r>
              <a:rPr lang="en-US" altLang="zh-CN">
                <a:latin typeface="经典特宋简" charset="-122"/>
                <a:ea typeface="经典特宋简" charset="-122"/>
              </a:rPr>
              <a:t>, </a:t>
            </a:r>
            <a:r>
              <a:rPr lang="en-US" altLang="zh-CN">
                <a:latin typeface="经典特宋简" charset="-122"/>
                <a:ea typeface="经典特宋简" charset="-122"/>
                <a:hlinkClick r:id="rId3"/>
              </a:rPr>
              <a:t>zyun@szratetec.com</a:t>
            </a:r>
            <a:endParaRPr lang="en-US" altLang="zh-CN">
              <a:latin typeface="经典特宋简" charset="-122"/>
              <a:ea typeface="经典特宋简" charset="-122"/>
            </a:endParaRPr>
          </a:p>
          <a:p>
            <a:pPr eaLnBrk="1" hangingPunct="1"/>
            <a:r>
              <a:rPr lang="en-US" altLang="zh-CN">
                <a:latin typeface="经典特宋简" charset="-122"/>
                <a:ea typeface="经典特宋简" charset="-122"/>
              </a:rPr>
              <a:t>13316961984,</a:t>
            </a:r>
            <a:r>
              <a:rPr lang="zh-CN" altLang="en-US">
                <a:latin typeface="经典特宋简" charset="-122"/>
                <a:ea typeface="经典特宋简" charset="-122"/>
              </a:rPr>
              <a:t>王建华</a:t>
            </a:r>
            <a:r>
              <a:rPr lang="en-US" altLang="zh-CN">
                <a:latin typeface="经典特宋简" charset="-122"/>
                <a:ea typeface="经典特宋简" charset="-122"/>
              </a:rPr>
              <a:t>, </a:t>
            </a:r>
            <a:r>
              <a:rPr lang="en-US" altLang="zh-CN">
                <a:latin typeface="经典特宋简" charset="-122"/>
                <a:ea typeface="经典特宋简" charset="-122"/>
                <a:hlinkClick r:id="rId4"/>
              </a:rPr>
              <a:t>Johnny@szratetec.com</a:t>
            </a:r>
            <a:endParaRPr lang="en-US" altLang="zh-CN">
              <a:latin typeface="经典特宋简" charset="-122"/>
              <a:ea typeface="经典特宋简" charset="-122"/>
            </a:endParaRPr>
          </a:p>
          <a:p>
            <a:pPr eaLnBrk="1" hangingPunct="1"/>
            <a:endParaRPr lang="zh-CN" altLang="en-US">
              <a:latin typeface="经典特宋简" charset="-122"/>
              <a:ea typeface="经典特宋简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2428860" y="571486"/>
            <a:ext cx="5328592" cy="568498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 w="88900">
            <a:gradFill flip="none" rotWithShape="1"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50000">
                  <a:srgbClr val="FFC000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1"/>
              <a:tileRect/>
            </a:gra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圆角矩形 2"/>
          <p:cNvSpPr/>
          <p:nvPr/>
        </p:nvSpPr>
        <p:spPr>
          <a:xfrm>
            <a:off x="2428860" y="1356213"/>
            <a:ext cx="5328592" cy="568498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 w="88900">
            <a:gradFill flip="none" rotWithShape="1"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50000">
                  <a:srgbClr val="FFC000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1"/>
              <a:tileRect/>
            </a:gra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圆角矩形 3"/>
          <p:cNvSpPr/>
          <p:nvPr/>
        </p:nvSpPr>
        <p:spPr>
          <a:xfrm>
            <a:off x="2464699" y="2148096"/>
            <a:ext cx="5328592" cy="568498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 w="88900">
            <a:gradFill flip="none" rotWithShape="1"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50000">
                  <a:srgbClr val="FFC000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1"/>
              <a:tileRect/>
            </a:gra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圆角矩形 4"/>
          <p:cNvSpPr/>
          <p:nvPr/>
        </p:nvSpPr>
        <p:spPr>
          <a:xfrm>
            <a:off x="2464699" y="2940184"/>
            <a:ext cx="5328592" cy="568498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 w="88900">
            <a:gradFill flip="none" rotWithShape="1"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50000">
                  <a:srgbClr val="FFC000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1"/>
              <a:tileRect/>
            </a:gra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278" name="TextBox 6"/>
          <p:cNvSpPr txBox="1">
            <a:spLocks noChangeArrowheads="1"/>
          </p:cNvSpPr>
          <p:nvPr/>
        </p:nvSpPr>
        <p:spPr bwMode="auto">
          <a:xfrm>
            <a:off x="3221038" y="563563"/>
            <a:ext cx="17510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chemeClr val="bg1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1</a:t>
            </a:r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公司介绍</a:t>
            </a:r>
          </a:p>
        </p:txBody>
      </p:sp>
      <p:sp>
        <p:nvSpPr>
          <p:cNvPr id="11279" name="TextBox 7"/>
          <p:cNvSpPr txBox="1">
            <a:spLocks noChangeArrowheads="1"/>
          </p:cNvSpPr>
          <p:nvPr/>
        </p:nvSpPr>
        <p:spPr bwMode="auto">
          <a:xfrm>
            <a:off x="3221038" y="1355725"/>
            <a:ext cx="17510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chemeClr val="bg1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2</a:t>
            </a:r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系统架构</a:t>
            </a:r>
          </a:p>
        </p:txBody>
      </p:sp>
      <p:sp>
        <p:nvSpPr>
          <p:cNvPr id="11280" name="TextBox 8"/>
          <p:cNvSpPr txBox="1">
            <a:spLocks noChangeArrowheads="1"/>
          </p:cNvSpPr>
          <p:nvPr/>
        </p:nvSpPr>
        <p:spPr bwMode="auto">
          <a:xfrm>
            <a:off x="3221038" y="2174875"/>
            <a:ext cx="30337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chemeClr val="bg1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3</a:t>
            </a:r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产品优势及客户利益</a:t>
            </a:r>
          </a:p>
        </p:txBody>
      </p:sp>
      <p:sp>
        <p:nvSpPr>
          <p:cNvPr id="11281" name="TextBox 9"/>
          <p:cNvSpPr txBox="1">
            <a:spLocks noChangeArrowheads="1"/>
          </p:cNvSpPr>
          <p:nvPr/>
        </p:nvSpPr>
        <p:spPr bwMode="auto">
          <a:xfrm>
            <a:off x="3221038" y="2940377"/>
            <a:ext cx="226376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solidFill>
                  <a:schemeClr val="bg1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4</a:t>
            </a: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项目评估流程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3702050" y="636588"/>
            <a:ext cx="0" cy="450850"/>
          </a:xfrm>
          <a:prstGeom prst="line">
            <a:avLst/>
          </a:prstGeom>
          <a:ln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3702050" y="1427163"/>
            <a:ext cx="0" cy="452437"/>
          </a:xfrm>
          <a:prstGeom prst="line">
            <a:avLst/>
          </a:prstGeom>
          <a:ln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3706813" y="2206625"/>
            <a:ext cx="0" cy="450850"/>
          </a:xfrm>
          <a:prstGeom prst="line">
            <a:avLst/>
          </a:prstGeom>
          <a:ln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3706813" y="2992438"/>
            <a:ext cx="0" cy="450850"/>
          </a:xfrm>
          <a:prstGeom prst="line">
            <a:avLst/>
          </a:prstGeom>
          <a:ln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469"/>
          <a:stretch>
            <a:fillRect/>
          </a:stretch>
        </p:blipFill>
        <p:spPr bwMode="auto">
          <a:xfrm>
            <a:off x="857250" y="-214313"/>
            <a:ext cx="927100" cy="3829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燕尾形 33"/>
          <p:cNvSpPr/>
          <p:nvPr/>
        </p:nvSpPr>
        <p:spPr>
          <a:xfrm>
            <a:off x="184150" y="339725"/>
            <a:ext cx="503238" cy="503238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6" name="燕尾形 35"/>
          <p:cNvSpPr/>
          <p:nvPr/>
        </p:nvSpPr>
        <p:spPr>
          <a:xfrm>
            <a:off x="458788" y="339725"/>
            <a:ext cx="504825" cy="503238"/>
          </a:xfrm>
          <a:prstGeom prst="chevron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2458379" y="3786245"/>
            <a:ext cx="5328592" cy="568498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 w="88900">
            <a:gradFill flip="none" rotWithShape="1"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50000">
                  <a:srgbClr val="FFC000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1"/>
              <a:tileRect/>
            </a:gra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292" name="TextBox 9"/>
          <p:cNvSpPr txBox="1">
            <a:spLocks noChangeArrowheads="1"/>
          </p:cNvSpPr>
          <p:nvPr/>
        </p:nvSpPr>
        <p:spPr bwMode="auto">
          <a:xfrm>
            <a:off x="3214688" y="3786188"/>
            <a:ext cx="30337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chemeClr val="bg1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5</a:t>
            </a:r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项目投资及实施计划</a:t>
            </a:r>
          </a:p>
        </p:txBody>
      </p:sp>
      <p:cxnSp>
        <p:nvCxnSpPr>
          <p:cNvPr id="23" name="直接连接符 22"/>
          <p:cNvCxnSpPr/>
          <p:nvPr/>
        </p:nvCxnSpPr>
        <p:spPr>
          <a:xfrm>
            <a:off x="3700463" y="3838575"/>
            <a:ext cx="0" cy="450850"/>
          </a:xfrm>
          <a:prstGeom prst="line">
            <a:avLst/>
          </a:prstGeom>
          <a:ln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图示 8"/>
          <p:cNvGraphicFramePr/>
          <p:nvPr>
            <p:extLst>
              <p:ext uri="{D42A27DB-BD31-4B8C-83A1-F6EECF244321}">
                <p14:modId xmlns:p14="http://schemas.microsoft.com/office/powerpoint/2010/main" val="1718554775"/>
              </p:ext>
            </p:extLst>
          </p:nvPr>
        </p:nvGraphicFramePr>
        <p:xfrm>
          <a:off x="611560" y="411510"/>
          <a:ext cx="7992888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34966EB8-2043-419B-96C0-AB6AD85EEE0A}"/>
              </a:ext>
            </a:extLst>
          </p:cNvPr>
          <p:cNvSpPr txBox="1"/>
          <p:nvPr/>
        </p:nvSpPr>
        <p:spPr>
          <a:xfrm>
            <a:off x="420927" y="4430202"/>
            <a:ext cx="766046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1400" dirty="0"/>
              <a:t>产品有明确的</a:t>
            </a:r>
            <a:r>
              <a:rPr lang="en-US" altLang="zh-CN" sz="1400" dirty="0"/>
              <a:t>BOM</a:t>
            </a:r>
            <a:r>
              <a:rPr lang="zh-CN" altLang="en-US" sz="1400" dirty="0"/>
              <a:t>和生产工序，产能确定，可以用数据定义生产工艺。</a:t>
            </a:r>
            <a:endParaRPr lang="en-US" altLang="zh-CN" sz="1400" dirty="0"/>
          </a:p>
          <a:p>
            <a:r>
              <a:rPr lang="zh-CN" altLang="en-US" sz="1400" dirty="0"/>
              <a:t>具有较高的企业信息化及管理水平</a:t>
            </a:r>
            <a:endParaRPr lang="en-US" altLang="zh-CN" sz="1400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7E48577-602B-4A6E-9CD3-1D3B3A7DA75D}"/>
              </a:ext>
            </a:extLst>
          </p:cNvPr>
          <p:cNvSpPr txBox="1"/>
          <p:nvPr/>
        </p:nvSpPr>
        <p:spPr>
          <a:xfrm>
            <a:off x="443404" y="1307280"/>
            <a:ext cx="7656987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1400" dirty="0"/>
              <a:t>由于公司团队在电子行业工作多年，熟悉客户需求并有客户资源，</a:t>
            </a:r>
            <a:r>
              <a:rPr lang="en-US" altLang="zh-CN" sz="1400" dirty="0"/>
              <a:t>PlanMateAPS</a:t>
            </a:r>
            <a:r>
              <a:rPr lang="zh-CN" altLang="en-US" sz="1400" dirty="0"/>
              <a:t>上市之初</a:t>
            </a:r>
            <a:r>
              <a:rPr lang="en-US" altLang="zh-CN" sz="1400" dirty="0"/>
              <a:t>,</a:t>
            </a:r>
            <a:r>
              <a:rPr lang="zh-CN" altLang="en-US" sz="1400" dirty="0"/>
              <a:t>主要客户来自</a:t>
            </a:r>
            <a:r>
              <a:rPr lang="en-US" altLang="zh-CN" sz="1400" dirty="0"/>
              <a:t>PCBA</a:t>
            </a:r>
            <a:r>
              <a:rPr lang="zh-CN" altLang="en-US" sz="1400" dirty="0"/>
              <a:t>行业</a:t>
            </a:r>
            <a:r>
              <a:rPr lang="en-US" altLang="zh-CN" sz="1400" dirty="0"/>
              <a:t> , </a:t>
            </a:r>
            <a:r>
              <a:rPr lang="zh-CN" altLang="en-US" sz="1400" dirty="0"/>
              <a:t>包括富士康</a:t>
            </a:r>
            <a:r>
              <a:rPr lang="en-US" altLang="zh-CN" sz="1400" dirty="0"/>
              <a:t>(Foxconn)</a:t>
            </a:r>
            <a:r>
              <a:rPr lang="zh-CN" altLang="en-US" sz="1400" dirty="0"/>
              <a:t>、光宝科技</a:t>
            </a:r>
            <a:r>
              <a:rPr lang="en-US" altLang="zh-CN" sz="1400" dirty="0"/>
              <a:t>(Liteon)</a:t>
            </a:r>
            <a:r>
              <a:rPr lang="zh-CN" altLang="en-US" sz="1400" dirty="0"/>
              <a:t>、精成科技（</a:t>
            </a:r>
            <a:r>
              <a:rPr lang="en-US" altLang="zh-CN" sz="1400" dirty="0"/>
              <a:t>GBM</a:t>
            </a:r>
            <a:r>
              <a:rPr lang="zh-CN" altLang="en-US" sz="1400" dirty="0"/>
              <a:t>）等大型集团下的多个事业部。</a:t>
            </a:r>
            <a:endParaRPr lang="en-US" altLang="zh-CN" sz="1400" dirty="0"/>
          </a:p>
          <a:p>
            <a:endParaRPr lang="en-US" altLang="zh-CN" sz="1400" dirty="0"/>
          </a:p>
          <a:p>
            <a:r>
              <a:rPr lang="zh-CN" altLang="en-US" sz="1400" dirty="0"/>
              <a:t>在</a:t>
            </a:r>
            <a:r>
              <a:rPr lang="en-US" altLang="zh-CN" sz="1400" dirty="0"/>
              <a:t>PCBA</a:t>
            </a:r>
            <a:r>
              <a:rPr lang="zh-CN" altLang="en-US" sz="1400" dirty="0"/>
              <a:t>行业应用稳定后，</a:t>
            </a:r>
            <a:r>
              <a:rPr lang="en-US" altLang="zh-CN" sz="1400" dirty="0"/>
              <a:t> </a:t>
            </a:r>
            <a:r>
              <a:rPr lang="zh-CN" altLang="en-US" sz="1400" dirty="0"/>
              <a:t>系统开始推广到其它行业。目前在机械加工、注塑成型、鞋业、服装等行业都有成功案例。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BFDE55E-97CB-4060-995C-63D58108D496}"/>
              </a:ext>
            </a:extLst>
          </p:cNvPr>
          <p:cNvSpPr txBox="1"/>
          <p:nvPr/>
        </p:nvSpPr>
        <p:spPr>
          <a:xfrm>
            <a:off x="422288" y="3362402"/>
            <a:ext cx="7660461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1400" dirty="0"/>
              <a:t>主要用于离散制造业，对于小批量、多品种、计划变更频繁的企业，导入</a:t>
            </a:r>
            <a:r>
              <a:rPr lang="en-US" altLang="zh-CN" sz="1400" dirty="0"/>
              <a:t>APS</a:t>
            </a:r>
            <a:r>
              <a:rPr lang="zh-CN" altLang="en-US" sz="1400" dirty="0"/>
              <a:t>能带来巨大收益。</a:t>
            </a:r>
            <a:endParaRPr lang="en-US" altLang="zh-CN" sz="1400" dirty="0"/>
          </a:p>
          <a:p>
            <a:endParaRPr lang="zh-CN" altLang="en-US" sz="1400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61D78D2-3094-4BDD-81EB-E89FDACEAE20}"/>
              </a:ext>
            </a:extLst>
          </p:cNvPr>
          <p:cNvSpPr txBox="1"/>
          <p:nvPr/>
        </p:nvSpPr>
        <p:spPr>
          <a:xfrm>
            <a:off x="323527" y="983838"/>
            <a:ext cx="445789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400" b="1" dirty="0">
                <a:solidFill>
                  <a:schemeClr val="accent2">
                    <a:lumMod val="75000"/>
                  </a:schemeClr>
                </a:solidFill>
              </a:rPr>
              <a:t>主要客户：</a:t>
            </a:r>
            <a:endParaRPr lang="en-US" altLang="zh-CN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1F911C1-0445-493D-8B1C-87E80FCACD69}"/>
              </a:ext>
            </a:extLst>
          </p:cNvPr>
          <p:cNvSpPr txBox="1"/>
          <p:nvPr/>
        </p:nvSpPr>
        <p:spPr>
          <a:xfrm>
            <a:off x="336694" y="3009636"/>
            <a:ext cx="445789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1" dirty="0">
                <a:solidFill>
                  <a:schemeClr val="accent2">
                    <a:lumMod val="75000"/>
                  </a:schemeClr>
                </a:solidFill>
              </a:rPr>
              <a:t>PlanmateAPS</a:t>
            </a:r>
            <a:r>
              <a:rPr lang="zh-CN" altLang="en-US" sz="1400" b="1" dirty="0">
                <a:solidFill>
                  <a:schemeClr val="accent2">
                    <a:lumMod val="75000"/>
                  </a:schemeClr>
                </a:solidFill>
              </a:rPr>
              <a:t>适合的行业：</a:t>
            </a:r>
            <a:endParaRPr lang="en-US" altLang="zh-CN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49CCBBE0-D66B-4A3F-936B-DB04EB5BD9A8}"/>
              </a:ext>
            </a:extLst>
          </p:cNvPr>
          <p:cNvSpPr txBox="1"/>
          <p:nvPr/>
        </p:nvSpPr>
        <p:spPr>
          <a:xfrm>
            <a:off x="323526" y="4079695"/>
            <a:ext cx="445789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400" b="1" dirty="0">
                <a:solidFill>
                  <a:schemeClr val="accent2">
                    <a:lumMod val="75000"/>
                  </a:schemeClr>
                </a:solidFill>
              </a:rPr>
              <a:t>导入</a:t>
            </a:r>
            <a:r>
              <a:rPr lang="en-US" altLang="zh-CN" sz="1400" b="1" dirty="0">
                <a:solidFill>
                  <a:schemeClr val="accent2">
                    <a:lumMod val="75000"/>
                  </a:schemeClr>
                </a:solidFill>
              </a:rPr>
              <a:t>APS</a:t>
            </a:r>
            <a:r>
              <a:rPr lang="zh-CN" altLang="en-US" sz="1400" b="1" dirty="0">
                <a:solidFill>
                  <a:schemeClr val="accent2">
                    <a:lumMod val="75000"/>
                  </a:schemeClr>
                </a:solidFill>
              </a:rPr>
              <a:t>系统的数据要求</a:t>
            </a:r>
            <a:r>
              <a:rPr lang="zh-CN" altLang="en-US" sz="14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：</a:t>
            </a:r>
            <a:endParaRPr lang="en-US" altLang="zh-CN" sz="1400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5" name="矩形 43">
            <a:extLst>
              <a:ext uri="{FF2B5EF4-FFF2-40B4-BE49-F238E27FC236}">
                <a16:creationId xmlns:a16="http://schemas.microsoft.com/office/drawing/2014/main" id="{948E0CE9-6EB2-43A3-8744-0ED947A7B6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0250" y="114300"/>
            <a:ext cx="5308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主要客户</a:t>
            </a:r>
          </a:p>
        </p:txBody>
      </p:sp>
    </p:spTree>
    <p:extLst>
      <p:ext uri="{BB962C8B-B14F-4D97-AF65-F5344CB8AC3E}">
        <p14:creationId xmlns:p14="http://schemas.microsoft.com/office/powerpoint/2010/main" val="3831002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矩形 43"/>
          <p:cNvSpPr>
            <a:spLocks noChangeArrowheads="1"/>
          </p:cNvSpPr>
          <p:nvPr/>
        </p:nvSpPr>
        <p:spPr bwMode="auto">
          <a:xfrm>
            <a:off x="2000250" y="114300"/>
            <a:ext cx="5308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系统架构</a:t>
            </a:r>
          </a:p>
        </p:txBody>
      </p:sp>
      <p:sp>
        <p:nvSpPr>
          <p:cNvPr id="6" name="矩形 5"/>
          <p:cNvSpPr/>
          <p:nvPr/>
        </p:nvSpPr>
        <p:spPr>
          <a:xfrm>
            <a:off x="2658090" y="2214560"/>
            <a:ext cx="1214446" cy="18573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2700000" scaled="0"/>
          </a:gradFill>
          <a:scene3d>
            <a:camera prst="orthographicFront"/>
            <a:lightRig rig="threePt" dir="t"/>
          </a:scene3d>
          <a:sp3d extrusionH="76200" prstMaterial="matte">
            <a:extrusionClr>
              <a:schemeClr val="tx1">
                <a:lumMod val="65000"/>
                <a:lumOff val="3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altLang="zh-CN" sz="1400" b="1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en-US" altLang="zh-CN" sz="1400" b="1" dirty="0" err="1">
                <a:solidFill>
                  <a:schemeClr val="tx1"/>
                </a:solidFill>
              </a:rPr>
              <a:t>PlugIn</a:t>
            </a:r>
            <a:r>
              <a:rPr lang="en-US" altLang="zh-CN" sz="1400" b="1" dirty="0">
                <a:solidFill>
                  <a:schemeClr val="tx1"/>
                </a:solidFill>
              </a:rPr>
              <a:t>  </a:t>
            </a:r>
          </a:p>
          <a:p>
            <a:pPr algn="ctr" eaLnBrk="1" hangingPunct="1">
              <a:defRPr/>
            </a:pPr>
            <a:r>
              <a:rPr lang="zh-CN" altLang="en-US" sz="1400" b="1" dirty="0">
                <a:solidFill>
                  <a:schemeClr val="tx1"/>
                </a:solidFill>
              </a:rPr>
              <a:t>用户界面</a:t>
            </a:r>
            <a:endParaRPr lang="en-US" altLang="zh-CN" sz="1400" b="1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endParaRPr lang="en-US" altLang="zh-CN" sz="1400" b="1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endParaRPr lang="zh-CN" altLang="en-US" sz="1400" b="1" dirty="0">
              <a:solidFill>
                <a:schemeClr val="tx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2658090" y="1059582"/>
            <a:ext cx="1214446" cy="1010212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2700000" scaled="0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sz="1400" b="1" dirty="0">
                <a:solidFill>
                  <a:schemeClr val="tx1"/>
                </a:solidFill>
              </a:rPr>
              <a:t>模型编辑</a:t>
            </a:r>
          </a:p>
        </p:txBody>
      </p:sp>
      <p:sp>
        <p:nvSpPr>
          <p:cNvPr id="12" name="椭圆 11"/>
          <p:cNvSpPr/>
          <p:nvPr/>
        </p:nvSpPr>
        <p:spPr bwMode="ltGray">
          <a:xfrm>
            <a:off x="4500562" y="1785932"/>
            <a:ext cx="714380" cy="1071570"/>
          </a:xfrm>
          <a:prstGeom prst="ellipse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2700000" scaled="0"/>
          </a:gradFill>
          <a:ln w="19050">
            <a:solidFill>
              <a:schemeClr val="bg2">
                <a:lumMod val="25000"/>
              </a:schemeClr>
            </a:solidFill>
            <a:miter lim="800000"/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extrusionH="76200" contourW="12700" prstMaterial="matte">
            <a:bevelT w="6350"/>
            <a:bevelB w="6350"/>
            <a:extrusionClr>
              <a:schemeClr val="bg2">
                <a:lumMod val="50000"/>
              </a:schemeClr>
            </a:extrusionClr>
            <a:contourClr>
              <a:schemeClr val="accent6">
                <a:lumMod val="40000"/>
                <a:lumOff val="60000"/>
              </a:schemeClr>
            </a:contourClr>
          </a:sp3d>
        </p:spPr>
        <p:txBody>
          <a:bodyPr vert="eaVert" wrap="none" anchor="ctr"/>
          <a:lstStyle/>
          <a:p>
            <a:pPr algn="ctr" eaLnBrk="1" hangingPunct="1">
              <a:defRPr/>
            </a:pPr>
            <a:r>
              <a:rPr lang="zh-CN" altLang="en-US" dirty="0">
                <a:latin typeface="Calibri" pitchFamily="34" charset="0"/>
                <a:ea typeface="宋体" charset="-122"/>
              </a:rPr>
              <a:t>数据库</a:t>
            </a:r>
          </a:p>
        </p:txBody>
      </p:sp>
      <p:sp>
        <p:nvSpPr>
          <p:cNvPr id="13" name="矩形 12"/>
          <p:cNvSpPr/>
          <p:nvPr/>
        </p:nvSpPr>
        <p:spPr>
          <a:xfrm>
            <a:off x="214282" y="1214428"/>
            <a:ext cx="1214446" cy="785818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0"/>
          </a:gradFill>
          <a:scene3d>
            <a:camera prst="orthographicFront"/>
            <a:lightRig rig="threePt" dir="t"/>
          </a:scene3d>
          <a:sp3d extrusionH="76200" prstMaterial="matte">
            <a:bevelT w="38100" h="50800"/>
            <a:bevelB w="63500"/>
            <a:extrusionClr>
              <a:schemeClr val="tx1">
                <a:lumMod val="65000"/>
                <a:lumOff val="3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CN" sz="1400" b="1" dirty="0">
                <a:solidFill>
                  <a:schemeClr val="tx1"/>
                </a:solidFill>
              </a:rPr>
              <a:t>Excel</a:t>
            </a:r>
          </a:p>
          <a:p>
            <a:pPr algn="ctr" eaLnBrk="1" hangingPunct="1">
              <a:defRPr/>
            </a:pPr>
            <a:r>
              <a:rPr lang="zh-CN" altLang="en-US" sz="1400" b="1" dirty="0">
                <a:solidFill>
                  <a:schemeClr val="tx1"/>
                </a:solidFill>
              </a:rPr>
              <a:t>收集整理</a:t>
            </a:r>
            <a:endParaRPr lang="en-US" altLang="zh-CN" sz="1400" b="1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zh-CN" altLang="en-US" sz="1400" b="1" dirty="0">
                <a:solidFill>
                  <a:schemeClr val="tx1"/>
                </a:solidFill>
              </a:rPr>
              <a:t>模型</a:t>
            </a:r>
          </a:p>
        </p:txBody>
      </p:sp>
      <p:sp>
        <p:nvSpPr>
          <p:cNvPr id="14" name="矩形 13"/>
          <p:cNvSpPr/>
          <p:nvPr/>
        </p:nvSpPr>
        <p:spPr>
          <a:xfrm>
            <a:off x="210933" y="2380295"/>
            <a:ext cx="1214446" cy="1714512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2700000" scaled="0"/>
          </a:gradFill>
          <a:scene3d>
            <a:camera prst="orthographicFront"/>
            <a:lightRig rig="threePt" dir="t"/>
          </a:scene3d>
          <a:sp3d extrusionH="76200" prstMaterial="matte">
            <a:bevelT w="38100" h="50800"/>
            <a:bevelB w="63500"/>
            <a:extrusionClr>
              <a:schemeClr val="tx1">
                <a:lumMod val="65000"/>
                <a:lumOff val="3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CN" sz="1400" b="1" dirty="0">
                <a:solidFill>
                  <a:schemeClr val="tx1"/>
                </a:solidFill>
              </a:rPr>
              <a:t>ERP</a:t>
            </a:r>
            <a:endParaRPr lang="zh-CN" altLang="en-US" sz="1400" b="1" dirty="0">
              <a:solidFill>
                <a:schemeClr val="tx1"/>
              </a:solidFill>
            </a:endParaRPr>
          </a:p>
        </p:txBody>
      </p:sp>
      <p:cxnSp>
        <p:nvCxnSpPr>
          <p:cNvPr id="16" name="直接箭头连接符 15"/>
          <p:cNvCxnSpPr/>
          <p:nvPr/>
        </p:nvCxnSpPr>
        <p:spPr>
          <a:xfrm>
            <a:off x="1428750" y="2500313"/>
            <a:ext cx="1228725" cy="0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>
            <a:off x="1428750" y="2801938"/>
            <a:ext cx="1228725" cy="0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>
            <a:off x="1392238" y="3214688"/>
            <a:ext cx="1230312" cy="1587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>
            <a:off x="1428750" y="1357313"/>
            <a:ext cx="1228725" cy="0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/>
          <p:nvPr/>
        </p:nvCxnSpPr>
        <p:spPr>
          <a:xfrm flipH="1" flipV="1">
            <a:off x="1428750" y="1785938"/>
            <a:ext cx="1228725" cy="1587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63" name="TextBox 25"/>
          <p:cNvSpPr txBox="1">
            <a:spLocks noChangeArrowheads="1"/>
          </p:cNvSpPr>
          <p:nvPr/>
        </p:nvSpPr>
        <p:spPr bwMode="auto">
          <a:xfrm>
            <a:off x="1571625" y="2286000"/>
            <a:ext cx="5000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000"/>
              <a:t>工单</a:t>
            </a:r>
          </a:p>
        </p:txBody>
      </p:sp>
      <p:sp>
        <p:nvSpPr>
          <p:cNvPr id="10264" name="TextBox 28"/>
          <p:cNvSpPr txBox="1">
            <a:spLocks noChangeArrowheads="1"/>
          </p:cNvSpPr>
          <p:nvPr/>
        </p:nvSpPr>
        <p:spPr bwMode="auto">
          <a:xfrm>
            <a:off x="1476375" y="2571750"/>
            <a:ext cx="10239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000"/>
              <a:t>库存</a:t>
            </a:r>
            <a:r>
              <a:rPr lang="en-US" altLang="zh-CN" sz="1000"/>
              <a:t>/</a:t>
            </a:r>
            <a:r>
              <a:rPr lang="zh-CN" altLang="en-US" sz="1000"/>
              <a:t>在库在途</a:t>
            </a:r>
          </a:p>
        </p:txBody>
      </p:sp>
      <p:sp>
        <p:nvSpPr>
          <p:cNvPr id="10265" name="TextBox 30"/>
          <p:cNvSpPr txBox="1">
            <a:spLocks noChangeArrowheads="1"/>
          </p:cNvSpPr>
          <p:nvPr/>
        </p:nvSpPr>
        <p:spPr bwMode="auto">
          <a:xfrm>
            <a:off x="1595438" y="2928938"/>
            <a:ext cx="7858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000"/>
              <a:t>工单料表</a:t>
            </a:r>
          </a:p>
        </p:txBody>
      </p:sp>
      <p:cxnSp>
        <p:nvCxnSpPr>
          <p:cNvPr id="33" name="直接箭头连接符 32"/>
          <p:cNvCxnSpPr/>
          <p:nvPr/>
        </p:nvCxnSpPr>
        <p:spPr>
          <a:xfrm flipH="1" flipV="1">
            <a:off x="1428750" y="3929063"/>
            <a:ext cx="1228725" cy="1587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67" name="TextBox 33"/>
          <p:cNvSpPr txBox="1">
            <a:spLocks noChangeArrowheads="1"/>
          </p:cNvSpPr>
          <p:nvPr/>
        </p:nvSpPr>
        <p:spPr bwMode="auto">
          <a:xfrm>
            <a:off x="1571625" y="3643313"/>
            <a:ext cx="7858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000"/>
              <a:t>排程结果</a:t>
            </a:r>
          </a:p>
        </p:txBody>
      </p:sp>
      <p:sp>
        <p:nvSpPr>
          <p:cNvPr id="35" name="矩形 34"/>
          <p:cNvSpPr/>
          <p:nvPr/>
        </p:nvSpPr>
        <p:spPr>
          <a:xfrm>
            <a:off x="2093518" y="4727579"/>
            <a:ext cx="1214446" cy="366714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2700000" scaled="0"/>
          </a:gradFill>
          <a:scene3d>
            <a:camera prst="orthographicFront"/>
            <a:lightRig rig="threePt" dir="t"/>
          </a:scene3d>
          <a:sp3d extrusionH="76200" prstMaterial="matte">
            <a:bevelT w="38100" h="50800"/>
            <a:bevelB w="63500"/>
            <a:extrusionClr>
              <a:schemeClr val="tx1">
                <a:lumMod val="65000"/>
                <a:lumOff val="3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CN" sz="1400" b="1" dirty="0">
                <a:solidFill>
                  <a:schemeClr val="tx1"/>
                </a:solidFill>
              </a:rPr>
              <a:t>MES</a:t>
            </a:r>
            <a:endParaRPr lang="zh-CN" altLang="en-US" sz="1400" b="1" dirty="0">
              <a:solidFill>
                <a:schemeClr val="tx1"/>
              </a:solidFill>
            </a:endParaRPr>
          </a:p>
        </p:txBody>
      </p:sp>
      <p:cxnSp>
        <p:nvCxnSpPr>
          <p:cNvPr id="37" name="直接箭头连接符 36"/>
          <p:cNvCxnSpPr>
            <a:cxnSpLocks/>
          </p:cNvCxnSpPr>
          <p:nvPr/>
        </p:nvCxnSpPr>
        <p:spPr>
          <a:xfrm flipV="1">
            <a:off x="2862263" y="4076796"/>
            <a:ext cx="450055" cy="638080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72" name="TextBox 38"/>
          <p:cNvSpPr txBox="1">
            <a:spLocks noChangeArrowheads="1"/>
          </p:cNvSpPr>
          <p:nvPr/>
        </p:nvSpPr>
        <p:spPr bwMode="auto">
          <a:xfrm>
            <a:off x="3300413" y="4760194"/>
            <a:ext cx="1143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000" dirty="0"/>
              <a:t>实际生产进度</a:t>
            </a:r>
          </a:p>
        </p:txBody>
      </p:sp>
      <p:sp>
        <p:nvSpPr>
          <p:cNvPr id="10273" name="TextBox 43"/>
          <p:cNvSpPr txBox="1">
            <a:spLocks noChangeArrowheads="1"/>
          </p:cNvSpPr>
          <p:nvPr/>
        </p:nvSpPr>
        <p:spPr bwMode="auto">
          <a:xfrm>
            <a:off x="1571625" y="1428750"/>
            <a:ext cx="8572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000"/>
              <a:t>模型数据</a:t>
            </a:r>
          </a:p>
        </p:txBody>
      </p:sp>
      <p:cxnSp>
        <p:nvCxnSpPr>
          <p:cNvPr id="48" name="直接箭头连接符 47"/>
          <p:cNvCxnSpPr>
            <a:stCxn id="0" idx="3"/>
          </p:cNvCxnSpPr>
          <p:nvPr/>
        </p:nvCxnSpPr>
        <p:spPr>
          <a:xfrm>
            <a:off x="3871913" y="1565275"/>
            <a:ext cx="663575" cy="577850"/>
          </a:xfrm>
          <a:prstGeom prst="straightConnector1">
            <a:avLst/>
          </a:prstGeom>
          <a:ln w="25400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箭头连接符 50"/>
          <p:cNvCxnSpPr>
            <a:stCxn id="0" idx="3"/>
          </p:cNvCxnSpPr>
          <p:nvPr/>
        </p:nvCxnSpPr>
        <p:spPr>
          <a:xfrm flipV="1">
            <a:off x="3871913" y="2532063"/>
            <a:ext cx="663575" cy="611187"/>
          </a:xfrm>
          <a:prstGeom prst="straightConnector1">
            <a:avLst/>
          </a:prstGeom>
          <a:ln w="25400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矩形 51"/>
          <p:cNvSpPr/>
          <p:nvPr/>
        </p:nvSpPr>
        <p:spPr>
          <a:xfrm>
            <a:off x="5643570" y="2500312"/>
            <a:ext cx="1214446" cy="857256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2700000" scaled="0"/>
          </a:gradFill>
          <a:scene3d>
            <a:camera prst="orthographicFront"/>
            <a:lightRig rig="threePt" dir="t"/>
          </a:scene3d>
          <a:sp3d extrusionH="76200" prstMaterial="matte">
            <a:bevelT w="38100" h="50800"/>
            <a:bevelB w="63500"/>
            <a:extrusionClr>
              <a:schemeClr val="tx1">
                <a:lumMod val="65000"/>
                <a:lumOff val="3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CN" sz="1400" b="1" dirty="0" err="1">
                <a:solidFill>
                  <a:schemeClr val="tx1"/>
                </a:solidFill>
              </a:rPr>
              <a:t>PlanMate</a:t>
            </a:r>
            <a:endParaRPr lang="en-US" altLang="zh-CN" sz="1400" b="1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en-US" altLang="zh-CN" sz="1400" b="1" dirty="0">
                <a:solidFill>
                  <a:schemeClr val="tx1"/>
                </a:solidFill>
              </a:rPr>
              <a:t>Gantt</a:t>
            </a:r>
          </a:p>
          <a:p>
            <a:pPr algn="ctr" eaLnBrk="1" hangingPunct="1">
              <a:defRPr/>
            </a:pPr>
            <a:r>
              <a:rPr lang="zh-CN" altLang="en-US" sz="1400" b="1" dirty="0">
                <a:solidFill>
                  <a:schemeClr val="tx1"/>
                </a:solidFill>
              </a:rPr>
              <a:t>图形化操作界面</a:t>
            </a:r>
          </a:p>
        </p:txBody>
      </p:sp>
      <p:sp>
        <p:nvSpPr>
          <p:cNvPr id="53" name="矩形 52"/>
          <p:cNvSpPr/>
          <p:nvPr/>
        </p:nvSpPr>
        <p:spPr>
          <a:xfrm>
            <a:off x="5643570" y="3571882"/>
            <a:ext cx="1214446" cy="857256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2700000" scaled="0"/>
          </a:gradFill>
          <a:scene3d>
            <a:camera prst="orthographicFront"/>
            <a:lightRig rig="threePt" dir="t"/>
          </a:scene3d>
          <a:sp3d extrusionH="76200" prstMaterial="matte">
            <a:bevelT w="38100" h="50800"/>
            <a:bevelB w="63500"/>
            <a:extrusionClr>
              <a:schemeClr val="tx1">
                <a:lumMod val="65000"/>
                <a:lumOff val="3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sz="1400" b="1" dirty="0">
                <a:solidFill>
                  <a:schemeClr val="tx1"/>
                </a:solidFill>
              </a:rPr>
              <a:t>报表定制</a:t>
            </a:r>
          </a:p>
        </p:txBody>
      </p:sp>
      <p:sp>
        <p:nvSpPr>
          <p:cNvPr id="54" name="椭圆 53"/>
          <p:cNvSpPr/>
          <p:nvPr/>
        </p:nvSpPr>
        <p:spPr bwMode="ltGray">
          <a:xfrm>
            <a:off x="5572125" y="1428750"/>
            <a:ext cx="1143000" cy="714375"/>
          </a:xfrm>
          <a:prstGeom prst="ellipse">
            <a:avLst/>
          </a:pr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2700000" scaled="0"/>
          </a:gradFill>
          <a:ln w="25400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 eaLnBrk="1" hangingPunct="1">
              <a:defRPr/>
            </a:pPr>
            <a:r>
              <a:rPr lang="zh-CN" altLang="en-US" dirty="0">
                <a:latin typeface="Calibri" pitchFamily="34" charset="0"/>
                <a:ea typeface="宋体" charset="-122"/>
              </a:rPr>
              <a:t>优化器</a:t>
            </a:r>
          </a:p>
        </p:txBody>
      </p:sp>
      <p:cxnSp>
        <p:nvCxnSpPr>
          <p:cNvPr id="56" name="直接箭头连接符 55"/>
          <p:cNvCxnSpPr>
            <a:endCxn id="54" idx="2"/>
          </p:cNvCxnSpPr>
          <p:nvPr/>
        </p:nvCxnSpPr>
        <p:spPr>
          <a:xfrm rot="5400000" flipH="1" flipV="1">
            <a:off x="5214938" y="1785938"/>
            <a:ext cx="357187" cy="357187"/>
          </a:xfrm>
          <a:prstGeom prst="straightConnector1">
            <a:avLst/>
          </a:prstGeom>
          <a:ln w="25400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箭头连接符 57"/>
          <p:cNvCxnSpPr>
            <a:endCxn id="0" idx="1"/>
          </p:cNvCxnSpPr>
          <p:nvPr/>
        </p:nvCxnSpPr>
        <p:spPr>
          <a:xfrm>
            <a:off x="5214938" y="2571750"/>
            <a:ext cx="428625" cy="357188"/>
          </a:xfrm>
          <a:prstGeom prst="straightConnector1">
            <a:avLst/>
          </a:prstGeom>
          <a:ln w="25400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箭头连接符 59"/>
          <p:cNvCxnSpPr>
            <a:endCxn id="0" idx="1"/>
          </p:cNvCxnSpPr>
          <p:nvPr/>
        </p:nvCxnSpPr>
        <p:spPr>
          <a:xfrm>
            <a:off x="4929188" y="2857500"/>
            <a:ext cx="714375" cy="1143000"/>
          </a:xfrm>
          <a:prstGeom prst="straightConnector1">
            <a:avLst/>
          </a:prstGeom>
          <a:ln w="25400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矩形 60"/>
          <p:cNvSpPr/>
          <p:nvPr/>
        </p:nvSpPr>
        <p:spPr>
          <a:xfrm>
            <a:off x="7643834" y="2571750"/>
            <a:ext cx="1357322" cy="214314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0"/>
          </a:gradFill>
          <a:scene3d>
            <a:camera prst="orthographicFront"/>
            <a:lightRig rig="threePt" dir="t"/>
          </a:scene3d>
          <a:sp3d extrusionH="76200" prstMaterial="matte">
            <a:bevelT w="38100" h="50800"/>
            <a:bevelB w="63500"/>
            <a:extrusionClr>
              <a:schemeClr val="tx1">
                <a:lumMod val="65000"/>
                <a:lumOff val="3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CN" sz="1400" b="1" dirty="0">
                <a:solidFill>
                  <a:schemeClr val="tx1"/>
                </a:solidFill>
              </a:rPr>
              <a:t>Excel</a:t>
            </a:r>
            <a:r>
              <a:rPr lang="zh-CN" altLang="en-US" sz="1400" b="1" dirty="0">
                <a:solidFill>
                  <a:schemeClr val="tx1"/>
                </a:solidFill>
              </a:rPr>
              <a:t>排程报表：</a:t>
            </a:r>
            <a:endParaRPr lang="en-US" altLang="zh-CN" sz="1400" b="1" dirty="0">
              <a:solidFill>
                <a:schemeClr val="tx1"/>
              </a:solidFill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zh-CN" altLang="en-US" sz="1100" b="1" dirty="0">
                <a:solidFill>
                  <a:schemeClr val="tx1"/>
                </a:solidFill>
              </a:rPr>
              <a:t>生产计划</a:t>
            </a:r>
            <a:endParaRPr lang="en-US" altLang="zh-CN" sz="1100" b="1" dirty="0">
              <a:solidFill>
                <a:schemeClr val="tx1"/>
              </a:solidFill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zh-CN" altLang="en-US" sz="1100" b="1" dirty="0">
                <a:solidFill>
                  <a:schemeClr val="tx1"/>
                </a:solidFill>
              </a:rPr>
              <a:t>交货计划及分析</a:t>
            </a:r>
            <a:endParaRPr lang="en-US" altLang="zh-CN" sz="1100" b="1" dirty="0">
              <a:solidFill>
                <a:schemeClr val="tx1"/>
              </a:solidFill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zh-CN" altLang="en-US" sz="1100" b="1" dirty="0">
                <a:solidFill>
                  <a:schemeClr val="tx1"/>
                </a:solidFill>
              </a:rPr>
              <a:t>每日产出计划</a:t>
            </a:r>
            <a:endParaRPr lang="en-US" altLang="zh-CN" sz="1100" b="1" dirty="0">
              <a:solidFill>
                <a:schemeClr val="tx1"/>
              </a:solidFill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zh-CN" altLang="en-US" sz="1100" b="1" dirty="0">
                <a:solidFill>
                  <a:schemeClr val="tx1"/>
                </a:solidFill>
              </a:rPr>
              <a:t>辅助资源分配</a:t>
            </a:r>
            <a:endParaRPr lang="en-US" altLang="zh-CN" sz="1100" b="1" dirty="0">
              <a:solidFill>
                <a:schemeClr val="tx1"/>
              </a:solidFill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zh-CN" altLang="en-US" sz="1100" b="1" dirty="0">
                <a:solidFill>
                  <a:schemeClr val="tx1"/>
                </a:solidFill>
              </a:rPr>
              <a:t>物料需求（关闭库存约束）</a:t>
            </a:r>
            <a:endParaRPr lang="en-US" altLang="zh-CN" sz="1100" b="1" dirty="0">
              <a:solidFill>
                <a:schemeClr val="tx1"/>
              </a:solidFill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zh-CN" altLang="en-US" sz="1100" b="1" dirty="0">
                <a:solidFill>
                  <a:schemeClr val="tx1"/>
                </a:solidFill>
              </a:rPr>
              <a:t>库存分配计划（使用库存约束）</a:t>
            </a:r>
            <a:endParaRPr lang="en-US" altLang="zh-CN" sz="1100" b="1" dirty="0">
              <a:solidFill>
                <a:schemeClr val="tx1"/>
              </a:solidFill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altLang="zh-CN" sz="1400" b="1" dirty="0">
              <a:solidFill>
                <a:schemeClr val="tx1"/>
              </a:solidFill>
            </a:endParaRPr>
          </a:p>
        </p:txBody>
      </p:sp>
      <p:sp>
        <p:nvSpPr>
          <p:cNvPr id="10289" name="矩形 61"/>
          <p:cNvSpPr>
            <a:spLocks noChangeArrowheads="1"/>
          </p:cNvSpPr>
          <p:nvPr/>
        </p:nvSpPr>
        <p:spPr bwMode="ltGray">
          <a:xfrm>
            <a:off x="7000875" y="4071938"/>
            <a:ext cx="571500" cy="46037"/>
          </a:xfrm>
          <a:prstGeom prst="rect">
            <a:avLst/>
          </a:prstGeom>
          <a:solidFill>
            <a:srgbClr val="F8F8F8">
              <a:alpha val="392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63" name="右箭头 62"/>
          <p:cNvSpPr/>
          <p:nvPr/>
        </p:nvSpPr>
        <p:spPr bwMode="ltGray">
          <a:xfrm>
            <a:off x="6929438" y="3857625"/>
            <a:ext cx="714375" cy="357188"/>
          </a:xfrm>
          <a:prstGeom prst="rightArrow">
            <a:avLst/>
          </a:prstGeom>
          <a:solidFill>
            <a:schemeClr val="tx2">
              <a:lumMod val="60000"/>
              <a:lumOff val="40000"/>
              <a:alpha val="4000"/>
            </a:schemeClr>
          </a:solidFill>
          <a:ln w="15875">
            <a:solidFill>
              <a:schemeClr val="accent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 eaLnBrk="1" hangingPunct="1">
              <a:defRPr/>
            </a:pPr>
            <a:endParaRPr lang="zh-CN" altLang="en-US">
              <a:latin typeface="Calibri" pitchFamily="34" charset="0"/>
              <a:ea typeface="宋体" charset="-122"/>
            </a:endParaRPr>
          </a:p>
        </p:txBody>
      </p:sp>
      <p:sp>
        <p:nvSpPr>
          <p:cNvPr id="65" name="矩形 64"/>
          <p:cNvSpPr/>
          <p:nvPr/>
        </p:nvSpPr>
        <p:spPr bwMode="ltGray">
          <a:xfrm>
            <a:off x="1928813" y="928688"/>
            <a:ext cx="5214937" cy="3571875"/>
          </a:xfrm>
          <a:prstGeom prst="rect">
            <a:avLst/>
          </a:prstGeom>
          <a:noFill/>
          <a:ln w="25400" cmpd="sng">
            <a:solidFill>
              <a:schemeClr val="accent6"/>
            </a:solidFill>
            <a:prstDash val="sysDot"/>
            <a:miter lim="800000"/>
            <a:headEnd/>
            <a:tailEnd/>
          </a:ln>
        </p:spPr>
        <p:txBody>
          <a:bodyPr vert="eaVert" wrap="none" anchor="ctr"/>
          <a:lstStyle/>
          <a:p>
            <a:pPr algn="ctr" eaLnBrk="1" hangingPunct="1">
              <a:defRPr/>
            </a:pPr>
            <a:endParaRPr lang="zh-CN" altLang="en-US">
              <a:latin typeface="Calibri" pitchFamily="34" charset="0"/>
              <a:ea typeface="宋体" charset="-122"/>
            </a:endParaRPr>
          </a:p>
        </p:txBody>
      </p:sp>
      <p:sp>
        <p:nvSpPr>
          <p:cNvPr id="10292" name="TextBox 37"/>
          <p:cNvSpPr txBox="1">
            <a:spLocks noChangeArrowheads="1"/>
          </p:cNvSpPr>
          <p:nvPr/>
        </p:nvSpPr>
        <p:spPr bwMode="auto">
          <a:xfrm>
            <a:off x="4357688" y="1417638"/>
            <a:ext cx="1143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000"/>
              <a:t>SQL server</a:t>
            </a:r>
            <a:endParaRPr lang="zh-CN" altLang="en-US" sz="1000"/>
          </a:p>
        </p:txBody>
      </p:sp>
      <p:cxnSp>
        <p:nvCxnSpPr>
          <p:cNvPr id="36" name="直接箭头连接符 35">
            <a:extLst>
              <a:ext uri="{FF2B5EF4-FFF2-40B4-BE49-F238E27FC236}">
                <a16:creationId xmlns:a16="http://schemas.microsoft.com/office/drawing/2014/main" id="{224628F7-EA78-4BF0-B523-E21F2ADA2BEC}"/>
              </a:ext>
            </a:extLst>
          </p:cNvPr>
          <p:cNvCxnSpPr>
            <a:cxnSpLocks/>
          </p:cNvCxnSpPr>
          <p:nvPr/>
        </p:nvCxnSpPr>
        <p:spPr>
          <a:xfrm flipH="1">
            <a:off x="2576529" y="4078426"/>
            <a:ext cx="512746" cy="641298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8">
            <a:extLst>
              <a:ext uri="{FF2B5EF4-FFF2-40B4-BE49-F238E27FC236}">
                <a16:creationId xmlns:a16="http://schemas.microsoft.com/office/drawing/2014/main" id="{5A714E48-DA2D-4845-BCA1-161DD51848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7600" y="4234657"/>
            <a:ext cx="1143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000" dirty="0"/>
              <a:t>生产计划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矩形 43"/>
          <p:cNvSpPr>
            <a:spLocks noChangeArrowheads="1"/>
          </p:cNvSpPr>
          <p:nvPr/>
        </p:nvSpPr>
        <p:spPr bwMode="auto">
          <a:xfrm>
            <a:off x="2000250" y="114300"/>
            <a:ext cx="5308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APS</a:t>
            </a:r>
            <a:r>
              <a:rPr lang="zh-CN" altLang="en-US" sz="32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的基本工作方式</a:t>
            </a:r>
          </a:p>
        </p:txBody>
      </p:sp>
      <p:sp>
        <p:nvSpPr>
          <p:cNvPr id="6" name="矩形 5"/>
          <p:cNvSpPr/>
          <p:nvPr/>
        </p:nvSpPr>
        <p:spPr>
          <a:xfrm>
            <a:off x="508000" y="1341438"/>
            <a:ext cx="1909763" cy="366712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sz="1050" b="1" dirty="0">
                <a:solidFill>
                  <a:schemeClr val="tx1"/>
                </a:solidFill>
              </a:rPr>
              <a:t>用数据表描述生产工艺</a:t>
            </a:r>
          </a:p>
        </p:txBody>
      </p:sp>
      <p:sp>
        <p:nvSpPr>
          <p:cNvPr id="7" name="矩形 6"/>
          <p:cNvSpPr/>
          <p:nvPr/>
        </p:nvSpPr>
        <p:spPr>
          <a:xfrm>
            <a:off x="3203575" y="1336675"/>
            <a:ext cx="1909763" cy="366713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sz="1050" b="1" dirty="0">
                <a:solidFill>
                  <a:schemeClr val="tx1"/>
                </a:solidFill>
              </a:rPr>
              <a:t>优化器自动优化排程</a:t>
            </a:r>
          </a:p>
        </p:txBody>
      </p:sp>
      <p:sp>
        <p:nvSpPr>
          <p:cNvPr id="8" name="矩形 7"/>
          <p:cNvSpPr/>
          <p:nvPr/>
        </p:nvSpPr>
        <p:spPr>
          <a:xfrm>
            <a:off x="508000" y="2122488"/>
            <a:ext cx="1909763" cy="36512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sz="1050" b="1" dirty="0">
                <a:solidFill>
                  <a:schemeClr val="tx1"/>
                </a:solidFill>
              </a:rPr>
              <a:t>从</a:t>
            </a:r>
            <a:r>
              <a:rPr lang="en-US" altLang="zh-CN" sz="1050" b="1" dirty="0">
                <a:solidFill>
                  <a:schemeClr val="tx1"/>
                </a:solidFill>
              </a:rPr>
              <a:t>ERP</a:t>
            </a:r>
            <a:r>
              <a:rPr lang="zh-CN" altLang="en-US" sz="1050" b="1" dirty="0">
                <a:solidFill>
                  <a:schemeClr val="tx1"/>
                </a:solidFill>
              </a:rPr>
              <a:t>获取排程订单、库存、料表</a:t>
            </a:r>
          </a:p>
        </p:txBody>
      </p:sp>
      <p:sp>
        <p:nvSpPr>
          <p:cNvPr id="9" name="矩形 8"/>
          <p:cNvSpPr/>
          <p:nvPr/>
        </p:nvSpPr>
        <p:spPr>
          <a:xfrm>
            <a:off x="3203575" y="2133600"/>
            <a:ext cx="1909763" cy="366713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sz="1050" b="1" dirty="0">
                <a:solidFill>
                  <a:schemeClr val="tx1"/>
                </a:solidFill>
              </a:rPr>
              <a:t>甘特图显示生产计划</a:t>
            </a:r>
          </a:p>
        </p:txBody>
      </p:sp>
      <p:sp>
        <p:nvSpPr>
          <p:cNvPr id="10" name="矩形 9"/>
          <p:cNvSpPr/>
          <p:nvPr/>
        </p:nvSpPr>
        <p:spPr>
          <a:xfrm>
            <a:off x="3203575" y="3003550"/>
            <a:ext cx="1909763" cy="366713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sz="1050" b="1" dirty="0">
                <a:solidFill>
                  <a:schemeClr val="tx1"/>
                </a:solidFill>
              </a:rPr>
              <a:t>从</a:t>
            </a:r>
            <a:r>
              <a:rPr lang="en-US" altLang="zh-CN" sz="1050" b="1" dirty="0">
                <a:solidFill>
                  <a:schemeClr val="tx1"/>
                </a:solidFill>
              </a:rPr>
              <a:t>MES</a:t>
            </a:r>
            <a:r>
              <a:rPr lang="zh-CN" altLang="en-US" sz="1050" b="1" dirty="0">
                <a:solidFill>
                  <a:schemeClr val="tx1"/>
                </a:solidFill>
              </a:rPr>
              <a:t>中获取实际进度</a:t>
            </a:r>
          </a:p>
        </p:txBody>
      </p:sp>
      <p:sp>
        <p:nvSpPr>
          <p:cNvPr id="11" name="矩形 10"/>
          <p:cNvSpPr/>
          <p:nvPr/>
        </p:nvSpPr>
        <p:spPr>
          <a:xfrm>
            <a:off x="3205163" y="3781425"/>
            <a:ext cx="1909762" cy="36512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sz="1050" b="1" dirty="0">
                <a:solidFill>
                  <a:schemeClr val="tx1"/>
                </a:solidFill>
              </a:rPr>
              <a:t>按照实际进度调整计划</a:t>
            </a:r>
          </a:p>
        </p:txBody>
      </p:sp>
      <p:cxnSp>
        <p:nvCxnSpPr>
          <p:cNvPr id="13" name="直接箭头连接符 12"/>
          <p:cNvCxnSpPr>
            <a:stCxn id="6" idx="2"/>
            <a:endCxn id="8" idx="0"/>
          </p:cNvCxnSpPr>
          <p:nvPr/>
        </p:nvCxnSpPr>
        <p:spPr>
          <a:xfrm>
            <a:off x="1462088" y="1708150"/>
            <a:ext cx="0" cy="414338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肘形连接符 14"/>
          <p:cNvCxnSpPr>
            <a:stCxn id="8" idx="3"/>
            <a:endCxn id="7" idx="0"/>
          </p:cNvCxnSpPr>
          <p:nvPr/>
        </p:nvCxnSpPr>
        <p:spPr>
          <a:xfrm flipV="1">
            <a:off x="2417763" y="1336675"/>
            <a:ext cx="1741487" cy="968375"/>
          </a:xfrm>
          <a:prstGeom prst="bentConnector4">
            <a:avLst>
              <a:gd name="adj1" fmla="val 22582"/>
              <a:gd name="adj2" fmla="val 123618"/>
            </a:avLst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>
            <a:stCxn id="7" idx="2"/>
            <a:endCxn id="9" idx="0"/>
          </p:cNvCxnSpPr>
          <p:nvPr/>
        </p:nvCxnSpPr>
        <p:spPr>
          <a:xfrm>
            <a:off x="4159250" y="1703388"/>
            <a:ext cx="0" cy="430212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>
            <a:stCxn id="9" idx="2"/>
            <a:endCxn id="10" idx="0"/>
          </p:cNvCxnSpPr>
          <p:nvPr/>
        </p:nvCxnSpPr>
        <p:spPr>
          <a:xfrm>
            <a:off x="4159250" y="2500313"/>
            <a:ext cx="0" cy="503237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>
            <a:stCxn id="10" idx="2"/>
            <a:endCxn id="11" idx="0"/>
          </p:cNvCxnSpPr>
          <p:nvPr/>
        </p:nvCxnSpPr>
        <p:spPr>
          <a:xfrm>
            <a:off x="4159250" y="3370263"/>
            <a:ext cx="1588" cy="411162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/>
          <p:cNvSpPr/>
          <p:nvPr/>
        </p:nvSpPr>
        <p:spPr>
          <a:xfrm>
            <a:off x="6156325" y="3640138"/>
            <a:ext cx="1909763" cy="6477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sz="1050" b="1" dirty="0">
                <a:solidFill>
                  <a:schemeClr val="tx1"/>
                </a:solidFill>
              </a:rPr>
              <a:t>发布计划</a:t>
            </a:r>
            <a:endParaRPr lang="en-US" altLang="zh-CN" sz="1050" b="1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zh-CN" altLang="en-US" sz="1050" b="1" dirty="0">
                <a:solidFill>
                  <a:schemeClr val="tx1"/>
                </a:solidFill>
              </a:rPr>
              <a:t>车间看板</a:t>
            </a:r>
            <a:endParaRPr lang="en-US" altLang="zh-CN" sz="1050" b="1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zh-CN" altLang="en-US" sz="1050" b="1" dirty="0">
                <a:solidFill>
                  <a:schemeClr val="tx1"/>
                </a:solidFill>
              </a:rPr>
              <a:t>计划报表</a:t>
            </a:r>
            <a:endParaRPr lang="en-US" altLang="zh-CN" sz="1050" b="1" dirty="0">
              <a:solidFill>
                <a:schemeClr val="tx1"/>
              </a:solidFill>
            </a:endParaRPr>
          </a:p>
        </p:txBody>
      </p:sp>
      <p:cxnSp>
        <p:nvCxnSpPr>
          <p:cNvPr id="28" name="直接箭头连接符 27"/>
          <p:cNvCxnSpPr>
            <a:stCxn id="11" idx="3"/>
            <a:endCxn id="26" idx="1"/>
          </p:cNvCxnSpPr>
          <p:nvPr/>
        </p:nvCxnSpPr>
        <p:spPr>
          <a:xfrm flipV="1">
            <a:off x="5114925" y="3963988"/>
            <a:ext cx="1041400" cy="0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矩形 43"/>
          <p:cNvSpPr>
            <a:spLocks noChangeArrowheads="1"/>
          </p:cNvSpPr>
          <p:nvPr/>
        </p:nvSpPr>
        <p:spPr bwMode="auto">
          <a:xfrm>
            <a:off x="2000250" y="114300"/>
            <a:ext cx="5308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手工排程的缺陷</a:t>
            </a:r>
          </a:p>
        </p:txBody>
      </p:sp>
      <p:sp>
        <p:nvSpPr>
          <p:cNvPr id="33" name="六边形 32"/>
          <p:cNvSpPr/>
          <p:nvPr/>
        </p:nvSpPr>
        <p:spPr>
          <a:xfrm>
            <a:off x="698500" y="1755775"/>
            <a:ext cx="1512888" cy="1225550"/>
          </a:xfrm>
          <a:prstGeom prst="hexagon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sz="1600" b="1" dirty="0">
                <a:solidFill>
                  <a:schemeClr val="tx1"/>
                </a:solidFill>
              </a:rPr>
              <a:t>计划是否合理优化不透明</a:t>
            </a:r>
          </a:p>
        </p:txBody>
      </p:sp>
      <p:sp>
        <p:nvSpPr>
          <p:cNvPr id="34" name="六边形 33"/>
          <p:cNvSpPr/>
          <p:nvPr/>
        </p:nvSpPr>
        <p:spPr>
          <a:xfrm>
            <a:off x="1982788" y="1065213"/>
            <a:ext cx="1512887" cy="1225550"/>
          </a:xfrm>
          <a:prstGeom prst="hexagon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sz="1600" b="1" dirty="0">
                <a:solidFill>
                  <a:schemeClr val="tx1"/>
                </a:solidFill>
              </a:rPr>
              <a:t>工序间</a:t>
            </a:r>
            <a:r>
              <a:rPr lang="en-US" altLang="zh-CN" sz="1600" b="1" dirty="0">
                <a:solidFill>
                  <a:schemeClr val="tx1"/>
                </a:solidFill>
              </a:rPr>
              <a:t>WIP</a:t>
            </a:r>
            <a:r>
              <a:rPr lang="zh-CN" altLang="en-US" sz="1600" b="1" dirty="0">
                <a:solidFill>
                  <a:schemeClr val="tx1"/>
                </a:solidFill>
              </a:rPr>
              <a:t>过长，在制品多</a:t>
            </a:r>
          </a:p>
        </p:txBody>
      </p:sp>
      <p:sp>
        <p:nvSpPr>
          <p:cNvPr id="35" name="六边形 34"/>
          <p:cNvSpPr/>
          <p:nvPr/>
        </p:nvSpPr>
        <p:spPr>
          <a:xfrm>
            <a:off x="3248025" y="3043238"/>
            <a:ext cx="1511300" cy="1223962"/>
          </a:xfrm>
          <a:prstGeom prst="hexagon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sz="1600" b="1" dirty="0">
                <a:solidFill>
                  <a:schemeClr val="tx1"/>
                </a:solidFill>
              </a:rPr>
              <a:t>受人员经验限制</a:t>
            </a:r>
          </a:p>
        </p:txBody>
      </p:sp>
      <p:sp>
        <p:nvSpPr>
          <p:cNvPr id="36" name="六边形 35"/>
          <p:cNvSpPr/>
          <p:nvPr/>
        </p:nvSpPr>
        <p:spPr>
          <a:xfrm>
            <a:off x="1982788" y="2397125"/>
            <a:ext cx="1512887" cy="1225550"/>
          </a:xfrm>
          <a:prstGeom prst="hexagon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sz="1600" b="1" dirty="0">
                <a:solidFill>
                  <a:schemeClr val="tx1"/>
                </a:solidFill>
              </a:rPr>
              <a:t>产能效率缺少标准，无监控</a:t>
            </a:r>
          </a:p>
        </p:txBody>
      </p:sp>
      <p:sp>
        <p:nvSpPr>
          <p:cNvPr id="37" name="六边形 36"/>
          <p:cNvSpPr/>
          <p:nvPr/>
        </p:nvSpPr>
        <p:spPr>
          <a:xfrm>
            <a:off x="692150" y="3043238"/>
            <a:ext cx="1511300" cy="1223962"/>
          </a:xfrm>
          <a:prstGeom prst="hexagon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sz="1600" b="1" dirty="0">
                <a:solidFill>
                  <a:schemeClr val="tx1"/>
                </a:solidFill>
              </a:rPr>
              <a:t>漏排、重复等错误不能避免</a:t>
            </a:r>
          </a:p>
        </p:txBody>
      </p:sp>
      <p:sp>
        <p:nvSpPr>
          <p:cNvPr id="38" name="六边形 37"/>
          <p:cNvSpPr/>
          <p:nvPr/>
        </p:nvSpPr>
        <p:spPr>
          <a:xfrm>
            <a:off x="3248025" y="1736725"/>
            <a:ext cx="1512888" cy="1206500"/>
          </a:xfrm>
          <a:prstGeom prst="hexagon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sz="1600" b="1" dirty="0">
                <a:solidFill>
                  <a:schemeClr val="tx1"/>
                </a:solidFill>
              </a:rPr>
              <a:t>插单时造成计划混乱</a:t>
            </a:r>
          </a:p>
        </p:txBody>
      </p:sp>
      <p:sp>
        <p:nvSpPr>
          <p:cNvPr id="39" name="六边形 38"/>
          <p:cNvSpPr/>
          <p:nvPr/>
        </p:nvSpPr>
        <p:spPr>
          <a:xfrm>
            <a:off x="4513263" y="2424113"/>
            <a:ext cx="1512887" cy="1206500"/>
          </a:xfrm>
          <a:prstGeom prst="hexagon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sz="1600" b="1" dirty="0">
                <a:solidFill>
                  <a:schemeClr val="tx1"/>
                </a:solidFill>
              </a:rPr>
              <a:t>只能排短期计划，无法排长期计划</a:t>
            </a:r>
          </a:p>
        </p:txBody>
      </p:sp>
      <p:sp>
        <p:nvSpPr>
          <p:cNvPr id="40" name="六边形 39"/>
          <p:cNvSpPr/>
          <p:nvPr/>
        </p:nvSpPr>
        <p:spPr>
          <a:xfrm>
            <a:off x="5810250" y="1797050"/>
            <a:ext cx="1512888" cy="1208088"/>
          </a:xfrm>
          <a:prstGeom prst="hexagon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sz="1600" b="1" dirty="0">
                <a:solidFill>
                  <a:schemeClr val="tx1"/>
                </a:solidFill>
              </a:rPr>
              <a:t>半品与成品不匹配</a:t>
            </a:r>
            <a:endParaRPr lang="en-US" altLang="zh-CN" sz="1600" b="1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zh-CN" altLang="en-US" sz="1600" b="1" dirty="0">
                <a:solidFill>
                  <a:schemeClr val="tx1"/>
                </a:solidFill>
              </a:rPr>
              <a:t>半品库存过高</a:t>
            </a:r>
          </a:p>
        </p:txBody>
      </p:sp>
      <p:sp>
        <p:nvSpPr>
          <p:cNvPr id="41" name="六边形 40"/>
          <p:cNvSpPr/>
          <p:nvPr/>
        </p:nvSpPr>
        <p:spPr>
          <a:xfrm>
            <a:off x="7051675" y="1152525"/>
            <a:ext cx="1511300" cy="1206500"/>
          </a:xfrm>
          <a:prstGeom prst="hexagon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sz="1400" b="1" dirty="0">
                <a:solidFill>
                  <a:schemeClr val="tx1"/>
                </a:solidFill>
              </a:rPr>
              <a:t>材料库存过大，占用资金</a:t>
            </a:r>
            <a:endParaRPr lang="en-US" altLang="zh-CN" sz="1400" b="1" dirty="0">
              <a:solidFill>
                <a:schemeClr val="tx1"/>
              </a:solidFill>
            </a:endParaRPr>
          </a:p>
        </p:txBody>
      </p:sp>
      <p:sp>
        <p:nvSpPr>
          <p:cNvPr id="43" name="六边形 42"/>
          <p:cNvSpPr/>
          <p:nvPr/>
        </p:nvSpPr>
        <p:spPr>
          <a:xfrm>
            <a:off x="5775325" y="3060700"/>
            <a:ext cx="1512888" cy="1206500"/>
          </a:xfrm>
          <a:prstGeom prst="hexagon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sz="1600" b="1" dirty="0">
                <a:solidFill>
                  <a:schemeClr val="tx1"/>
                </a:solidFill>
              </a:rPr>
              <a:t>无法计算准确交期</a:t>
            </a:r>
            <a:endParaRPr lang="en-US" altLang="zh-CN" sz="1600" b="1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zh-CN" altLang="en-US" sz="1600" b="1" dirty="0">
                <a:solidFill>
                  <a:schemeClr val="tx1"/>
                </a:solidFill>
              </a:rPr>
              <a:t>订单延迟多</a:t>
            </a:r>
          </a:p>
        </p:txBody>
      </p:sp>
      <p:sp>
        <p:nvSpPr>
          <p:cNvPr id="44" name="六边形 43"/>
          <p:cNvSpPr/>
          <p:nvPr/>
        </p:nvSpPr>
        <p:spPr>
          <a:xfrm>
            <a:off x="4532313" y="1146175"/>
            <a:ext cx="1512887" cy="1206500"/>
          </a:xfrm>
          <a:prstGeom prst="hexagon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sz="1600" b="1" dirty="0">
                <a:solidFill>
                  <a:schemeClr val="tx1"/>
                </a:solidFill>
              </a:rPr>
              <a:t>频繁变换交期，客户不满</a:t>
            </a:r>
          </a:p>
        </p:txBody>
      </p:sp>
      <p:sp>
        <p:nvSpPr>
          <p:cNvPr id="45" name="六边形 44"/>
          <p:cNvSpPr/>
          <p:nvPr/>
        </p:nvSpPr>
        <p:spPr>
          <a:xfrm>
            <a:off x="1966913" y="3749675"/>
            <a:ext cx="1511300" cy="1223963"/>
          </a:xfrm>
          <a:prstGeom prst="hexagon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sz="1600" b="1" dirty="0">
                <a:solidFill>
                  <a:schemeClr val="tx1"/>
                </a:solidFill>
              </a:rPr>
              <a:t>各部门花费大量时间协调</a:t>
            </a:r>
          </a:p>
        </p:txBody>
      </p:sp>
      <p:sp>
        <p:nvSpPr>
          <p:cNvPr id="46" name="六边形 45"/>
          <p:cNvSpPr/>
          <p:nvPr/>
        </p:nvSpPr>
        <p:spPr>
          <a:xfrm>
            <a:off x="7118350" y="2439988"/>
            <a:ext cx="1511300" cy="1206500"/>
          </a:xfrm>
          <a:prstGeom prst="hexagon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altLang="zh-CN" sz="1400" b="1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zh-CN" altLang="en-US" sz="1400" b="1" dirty="0">
                <a:solidFill>
                  <a:schemeClr val="tx1"/>
                </a:solidFill>
              </a:rPr>
              <a:t>关键物料欠料严重，订单延期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矩形 43"/>
          <p:cNvSpPr>
            <a:spLocks noChangeArrowheads="1"/>
          </p:cNvSpPr>
          <p:nvPr/>
        </p:nvSpPr>
        <p:spPr bwMode="auto">
          <a:xfrm>
            <a:off x="2000250" y="114300"/>
            <a:ext cx="5308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BOM</a:t>
            </a:r>
            <a:r>
              <a:rPr lang="zh-CN" altLang="en-US" sz="32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结构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9750" y="1997075"/>
            <a:ext cx="1071563" cy="2762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1200" dirty="0">
                <a:latin typeface="Arial" charset="0"/>
                <a:ea typeface="宋体" charset="-122"/>
              </a:rPr>
              <a:t>成品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24075" y="1347788"/>
            <a:ext cx="1071563" cy="2762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1200" dirty="0">
                <a:latin typeface="Arial" charset="0"/>
                <a:ea typeface="宋体" charset="-122"/>
              </a:rPr>
              <a:t>半品</a:t>
            </a:r>
            <a:r>
              <a:rPr lang="en-US" altLang="zh-CN" sz="1200" dirty="0">
                <a:latin typeface="Arial" charset="0"/>
                <a:ea typeface="宋体" charset="-122"/>
              </a:rPr>
              <a:t>A</a:t>
            </a:r>
            <a:endParaRPr lang="zh-CN" altLang="en-US" sz="1200" dirty="0">
              <a:latin typeface="Arial" charset="0"/>
              <a:ea typeface="宋体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8988" y="1997075"/>
            <a:ext cx="1071562" cy="2762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1200" dirty="0">
                <a:latin typeface="Arial" charset="0"/>
                <a:ea typeface="宋体" charset="-122"/>
              </a:rPr>
              <a:t>半品</a:t>
            </a:r>
            <a:r>
              <a:rPr lang="en-US" altLang="zh-CN" sz="1200" dirty="0">
                <a:latin typeface="Arial" charset="0"/>
                <a:ea typeface="宋体" charset="-122"/>
              </a:rPr>
              <a:t>B</a:t>
            </a:r>
            <a:endParaRPr lang="zh-CN" altLang="en-US" sz="1200" dirty="0">
              <a:latin typeface="Arial" charset="0"/>
              <a:ea typeface="宋体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8988" y="2643188"/>
            <a:ext cx="1071562" cy="27781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1200" dirty="0">
                <a:latin typeface="Arial" charset="0"/>
                <a:ea typeface="宋体" charset="-122"/>
              </a:rPr>
              <a:t>半品</a:t>
            </a:r>
            <a:r>
              <a:rPr lang="en-US" altLang="zh-CN" sz="1200" dirty="0">
                <a:latin typeface="Arial" charset="0"/>
                <a:ea typeface="宋体" charset="-122"/>
              </a:rPr>
              <a:t>C</a:t>
            </a:r>
            <a:endParaRPr lang="zh-CN" altLang="en-US" sz="1200" dirty="0">
              <a:latin typeface="Arial" charset="0"/>
              <a:ea typeface="宋体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1275" y="2627313"/>
            <a:ext cx="1071563" cy="27781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1200" dirty="0">
                <a:latin typeface="Arial" charset="0"/>
                <a:ea typeface="宋体" charset="-122"/>
              </a:rPr>
              <a:t>半品</a:t>
            </a:r>
            <a:r>
              <a:rPr lang="en-US" altLang="zh-CN" sz="1200" dirty="0">
                <a:latin typeface="Arial" charset="0"/>
                <a:ea typeface="宋体" charset="-122"/>
              </a:rPr>
              <a:t>D</a:t>
            </a:r>
            <a:endParaRPr lang="zh-CN" altLang="en-US" sz="1200" dirty="0">
              <a:latin typeface="Arial" charset="0"/>
              <a:ea typeface="宋体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60800" y="3219450"/>
            <a:ext cx="1071563" cy="27781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1200" dirty="0">
                <a:latin typeface="Arial" charset="0"/>
                <a:ea typeface="宋体" charset="-122"/>
              </a:rPr>
              <a:t>半品</a:t>
            </a:r>
            <a:r>
              <a:rPr lang="en-US" altLang="zh-CN" sz="1200" dirty="0">
                <a:latin typeface="Arial" charset="0"/>
                <a:ea typeface="宋体" charset="-122"/>
              </a:rPr>
              <a:t>E</a:t>
            </a:r>
            <a:endParaRPr lang="zh-CN" altLang="en-US" sz="1200" dirty="0">
              <a:latin typeface="Arial" charset="0"/>
              <a:ea typeface="宋体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51500" y="2624138"/>
            <a:ext cx="1071563" cy="2762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1200" dirty="0">
                <a:latin typeface="Arial" charset="0"/>
                <a:ea typeface="宋体" charset="-122"/>
              </a:rPr>
              <a:t>半品</a:t>
            </a:r>
            <a:r>
              <a:rPr lang="en-US" altLang="zh-CN" sz="1200" dirty="0">
                <a:latin typeface="Arial" charset="0"/>
                <a:ea typeface="宋体" charset="-122"/>
              </a:rPr>
              <a:t>F</a:t>
            </a:r>
            <a:endParaRPr lang="zh-CN" altLang="en-US" sz="1200" dirty="0">
              <a:latin typeface="Arial" charset="0"/>
              <a:ea typeface="宋体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35825" y="2622550"/>
            <a:ext cx="1071563" cy="2762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1200" dirty="0">
                <a:latin typeface="Arial" charset="0"/>
                <a:ea typeface="宋体" charset="-122"/>
              </a:rPr>
              <a:t>采购物料</a:t>
            </a:r>
            <a:r>
              <a:rPr lang="en-US" altLang="zh-CN" sz="1200" dirty="0">
                <a:latin typeface="Arial" charset="0"/>
                <a:ea typeface="宋体" charset="-122"/>
              </a:rPr>
              <a:t>A</a:t>
            </a:r>
            <a:endParaRPr lang="zh-CN" altLang="en-US" sz="1200" dirty="0">
              <a:latin typeface="Arial" charset="0"/>
              <a:ea typeface="宋体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08850" y="3724275"/>
            <a:ext cx="1071563" cy="2762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1200" dirty="0">
                <a:latin typeface="Arial" charset="0"/>
                <a:ea typeface="宋体" charset="-122"/>
              </a:rPr>
              <a:t>采购物料</a:t>
            </a:r>
            <a:r>
              <a:rPr lang="en-US" altLang="zh-CN" sz="1200" dirty="0">
                <a:latin typeface="Arial" charset="0"/>
                <a:ea typeface="宋体" charset="-122"/>
              </a:rPr>
              <a:t>B</a:t>
            </a:r>
            <a:endParaRPr lang="zh-CN" altLang="en-US" sz="1200" dirty="0">
              <a:latin typeface="Arial" charset="0"/>
              <a:ea typeface="宋体" charset="-122"/>
            </a:endParaRPr>
          </a:p>
        </p:txBody>
      </p:sp>
      <p:cxnSp>
        <p:nvCxnSpPr>
          <p:cNvPr id="13" name="肘形连接符 12"/>
          <p:cNvCxnSpPr>
            <a:stCxn id="3" idx="3"/>
            <a:endCxn id="4" idx="1"/>
          </p:cNvCxnSpPr>
          <p:nvPr/>
        </p:nvCxnSpPr>
        <p:spPr>
          <a:xfrm flipV="1">
            <a:off x="1611313" y="1485900"/>
            <a:ext cx="512762" cy="649288"/>
          </a:xfrm>
          <a:prstGeom prst="bentConnector3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肘形连接符 14"/>
          <p:cNvCxnSpPr>
            <a:stCxn id="3" idx="3"/>
            <a:endCxn id="5" idx="1"/>
          </p:cNvCxnSpPr>
          <p:nvPr/>
        </p:nvCxnSpPr>
        <p:spPr>
          <a:xfrm flipV="1">
            <a:off x="1611313" y="2135188"/>
            <a:ext cx="447675" cy="0"/>
          </a:xfrm>
          <a:prstGeom prst="bentConnector3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肘形连接符 16"/>
          <p:cNvCxnSpPr>
            <a:stCxn id="3" idx="3"/>
            <a:endCxn id="6" idx="1"/>
          </p:cNvCxnSpPr>
          <p:nvPr/>
        </p:nvCxnSpPr>
        <p:spPr>
          <a:xfrm>
            <a:off x="1611313" y="2135188"/>
            <a:ext cx="447675" cy="647700"/>
          </a:xfrm>
          <a:prstGeom prst="bentConnector3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肘形连接符 18"/>
          <p:cNvCxnSpPr>
            <a:stCxn id="6" idx="3"/>
            <a:endCxn id="7" idx="1"/>
          </p:cNvCxnSpPr>
          <p:nvPr/>
        </p:nvCxnSpPr>
        <p:spPr>
          <a:xfrm flipV="1">
            <a:off x="3130550" y="2765425"/>
            <a:ext cx="720725" cy="17463"/>
          </a:xfrm>
          <a:prstGeom prst="bentConnector3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肘形连接符 20"/>
          <p:cNvCxnSpPr>
            <a:stCxn id="6" idx="3"/>
            <a:endCxn id="8" idx="1"/>
          </p:cNvCxnSpPr>
          <p:nvPr/>
        </p:nvCxnSpPr>
        <p:spPr>
          <a:xfrm>
            <a:off x="3130550" y="2782888"/>
            <a:ext cx="730250" cy="574675"/>
          </a:xfrm>
          <a:prstGeom prst="bentConnector3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肘形连接符 22"/>
          <p:cNvCxnSpPr>
            <a:stCxn id="7" idx="3"/>
            <a:endCxn id="9" idx="1"/>
          </p:cNvCxnSpPr>
          <p:nvPr/>
        </p:nvCxnSpPr>
        <p:spPr>
          <a:xfrm flipV="1">
            <a:off x="4922838" y="2762250"/>
            <a:ext cx="728662" cy="3175"/>
          </a:xfrm>
          <a:prstGeom prst="bentConnector3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肘形连接符 24"/>
          <p:cNvCxnSpPr>
            <a:stCxn id="9" idx="3"/>
          </p:cNvCxnSpPr>
          <p:nvPr/>
        </p:nvCxnSpPr>
        <p:spPr>
          <a:xfrm flipV="1">
            <a:off x="6723063" y="2760663"/>
            <a:ext cx="512762" cy="1587"/>
          </a:xfrm>
          <a:prstGeom prst="bentConnector3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肘形连接符 26"/>
          <p:cNvCxnSpPr>
            <a:endCxn id="11" idx="1"/>
          </p:cNvCxnSpPr>
          <p:nvPr/>
        </p:nvCxnSpPr>
        <p:spPr>
          <a:xfrm rot="16200000" flipH="1">
            <a:off x="6604794" y="3158332"/>
            <a:ext cx="1079500" cy="328612"/>
          </a:xfrm>
          <a:prstGeom prst="bentConnector2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90538" y="3883025"/>
            <a:ext cx="5408612" cy="10763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1600" b="1" dirty="0">
                <a:latin typeface="Arial" charset="0"/>
                <a:ea typeface="宋体" charset="-122"/>
              </a:rPr>
              <a:t>每个需要生产的成品和半成品都需要定义生产工艺流程</a:t>
            </a:r>
            <a:endParaRPr lang="en-US" altLang="zh-CN" sz="1600" b="1" dirty="0">
              <a:latin typeface="Arial" charset="0"/>
              <a:ea typeface="宋体" charset="-122"/>
            </a:endParaRPr>
          </a:p>
          <a:p>
            <a:pPr eaLnBrk="1" hangingPunct="1">
              <a:defRPr/>
            </a:pPr>
            <a:endParaRPr lang="en-US" altLang="zh-CN" sz="1600" b="1" dirty="0">
              <a:latin typeface="Arial" charset="0"/>
              <a:ea typeface="宋体" charset="-122"/>
            </a:endParaRPr>
          </a:p>
          <a:p>
            <a:pPr eaLnBrk="1" hangingPunct="1">
              <a:defRPr/>
            </a:pPr>
            <a:r>
              <a:rPr lang="zh-CN" altLang="en-US" sz="1600" b="1" dirty="0">
                <a:latin typeface="Arial" charset="0"/>
                <a:ea typeface="宋体" charset="-122"/>
              </a:rPr>
              <a:t>生产流程即：需要经过哪些工序（例如</a:t>
            </a:r>
            <a:r>
              <a:rPr lang="en-US" altLang="zh-CN" sz="1600" b="1" dirty="0">
                <a:latin typeface="Arial" charset="0"/>
                <a:ea typeface="宋体" charset="-122"/>
              </a:rPr>
              <a:t>SMT</a:t>
            </a:r>
            <a:r>
              <a:rPr lang="zh-CN" altLang="en-US" sz="1600" b="1" dirty="0">
                <a:latin typeface="Arial" charset="0"/>
                <a:ea typeface="宋体" charset="-122"/>
              </a:rPr>
              <a:t>，组装），工序时间的前后关系</a:t>
            </a:r>
            <a:endParaRPr lang="en-US" altLang="zh-CN" sz="1600" b="1" dirty="0">
              <a:latin typeface="Arial" charset="0"/>
              <a:ea typeface="宋体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矩形 49"/>
          <p:cNvSpPr/>
          <p:nvPr/>
        </p:nvSpPr>
        <p:spPr bwMode="ltGray">
          <a:xfrm>
            <a:off x="1714500" y="3214688"/>
            <a:ext cx="3143250" cy="1357312"/>
          </a:xfrm>
          <a:prstGeom prst="rect">
            <a:avLst/>
          </a:prstGeom>
          <a:solidFill>
            <a:srgbClr val="F8F8F8">
              <a:alpha val="3922"/>
            </a:srgbClr>
          </a:solidFill>
          <a:ln w="15875">
            <a:solidFill>
              <a:schemeClr val="accent6">
                <a:lumMod val="75000"/>
              </a:schemeClr>
            </a:solidFill>
            <a:prstDash val="sysDot"/>
            <a:miter lim="800000"/>
            <a:headEnd/>
            <a:tailEnd/>
          </a:ln>
        </p:spPr>
        <p:txBody>
          <a:bodyPr vert="eaVert" wrap="none" anchor="ctr"/>
          <a:lstStyle/>
          <a:p>
            <a:pPr algn="ctr" eaLnBrk="1" hangingPunct="1">
              <a:defRPr/>
            </a:pPr>
            <a:endParaRPr lang="zh-CN" altLang="en-US">
              <a:latin typeface="Calibri" pitchFamily="34" charset="0"/>
              <a:ea typeface="宋体" charset="-122"/>
            </a:endParaRPr>
          </a:p>
        </p:txBody>
      </p:sp>
      <p:sp>
        <p:nvSpPr>
          <p:cNvPr id="17411" name="矩形 43"/>
          <p:cNvSpPr>
            <a:spLocks noChangeArrowheads="1"/>
          </p:cNvSpPr>
          <p:nvPr/>
        </p:nvSpPr>
        <p:spPr bwMode="auto">
          <a:xfrm>
            <a:off x="2000250" y="114300"/>
            <a:ext cx="5308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模型结构</a:t>
            </a:r>
          </a:p>
        </p:txBody>
      </p:sp>
      <p:sp>
        <p:nvSpPr>
          <p:cNvPr id="9" name="椭圆 8"/>
          <p:cNvSpPr/>
          <p:nvPr/>
        </p:nvSpPr>
        <p:spPr bwMode="ltGray">
          <a:xfrm>
            <a:off x="1071563" y="2286000"/>
            <a:ext cx="714375" cy="5715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accent6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 eaLnBrk="1" hangingPunct="1">
              <a:defRPr/>
            </a:pPr>
            <a:endParaRPr lang="zh-CN" altLang="en-US">
              <a:latin typeface="Calibri" pitchFamily="34" charset="0"/>
              <a:ea typeface="宋体" charset="-122"/>
            </a:endParaRPr>
          </a:p>
        </p:txBody>
      </p:sp>
      <p:sp>
        <p:nvSpPr>
          <p:cNvPr id="17413" name="TextBox 9"/>
          <p:cNvSpPr txBox="1">
            <a:spLocks noChangeArrowheads="1"/>
          </p:cNvSpPr>
          <p:nvPr/>
        </p:nvSpPr>
        <p:spPr bwMode="auto">
          <a:xfrm>
            <a:off x="1143000" y="2428875"/>
            <a:ext cx="5715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100"/>
              <a:t>工序</a:t>
            </a:r>
            <a:r>
              <a:rPr lang="en-US" altLang="zh-CN" sz="1100"/>
              <a:t>1</a:t>
            </a:r>
            <a:endParaRPr lang="zh-CN" altLang="en-US" sz="1100"/>
          </a:p>
        </p:txBody>
      </p:sp>
      <p:sp>
        <p:nvSpPr>
          <p:cNvPr id="11" name="椭圆 10"/>
          <p:cNvSpPr/>
          <p:nvPr/>
        </p:nvSpPr>
        <p:spPr bwMode="ltGray">
          <a:xfrm>
            <a:off x="4071938" y="2286000"/>
            <a:ext cx="714375" cy="5715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accent6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 eaLnBrk="1" hangingPunct="1">
              <a:defRPr/>
            </a:pPr>
            <a:endParaRPr lang="zh-CN" altLang="en-US">
              <a:latin typeface="Calibri" pitchFamily="34" charset="0"/>
              <a:ea typeface="宋体" charset="-122"/>
            </a:endParaRPr>
          </a:p>
        </p:txBody>
      </p:sp>
      <p:sp>
        <p:nvSpPr>
          <p:cNvPr id="17415" name="TextBox 11"/>
          <p:cNvSpPr txBox="1">
            <a:spLocks noChangeArrowheads="1"/>
          </p:cNvSpPr>
          <p:nvPr/>
        </p:nvSpPr>
        <p:spPr bwMode="auto">
          <a:xfrm>
            <a:off x="4143375" y="2428875"/>
            <a:ext cx="5715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100"/>
              <a:t>工序</a:t>
            </a:r>
            <a:r>
              <a:rPr lang="en-US" altLang="zh-CN" sz="1100"/>
              <a:t>N</a:t>
            </a:r>
            <a:endParaRPr lang="zh-CN" altLang="en-US" sz="1100"/>
          </a:p>
        </p:txBody>
      </p:sp>
      <p:sp>
        <p:nvSpPr>
          <p:cNvPr id="13" name="TextBox 12"/>
          <p:cNvSpPr txBox="1"/>
          <p:nvPr/>
        </p:nvSpPr>
        <p:spPr>
          <a:xfrm>
            <a:off x="428625" y="1000125"/>
            <a:ext cx="2071688" cy="584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1200" dirty="0">
                <a:latin typeface="Arial" charset="0"/>
                <a:ea typeface="宋体" charset="-122"/>
              </a:rPr>
              <a:t>使用的设备</a:t>
            </a:r>
            <a:endParaRPr lang="en-US" altLang="zh-CN" sz="1200" dirty="0">
              <a:latin typeface="Arial" charset="0"/>
              <a:ea typeface="宋体" charset="-122"/>
            </a:endParaRPr>
          </a:p>
          <a:p>
            <a:pPr eaLnBrk="1" hangingPunct="1">
              <a:defRPr/>
            </a:pPr>
            <a:r>
              <a:rPr lang="zh-CN" altLang="en-US" sz="1000" dirty="0">
                <a:latin typeface="Arial" charset="0"/>
                <a:ea typeface="宋体" charset="-122"/>
              </a:rPr>
              <a:t>（设备清单，节拍时间，优先级）</a:t>
            </a:r>
            <a:endParaRPr lang="en-US" altLang="zh-CN" sz="1000" dirty="0">
              <a:latin typeface="Arial" charset="0"/>
              <a:ea typeface="宋体" charset="-122"/>
            </a:endParaRPr>
          </a:p>
          <a:p>
            <a:pPr eaLnBrk="1" hangingPunct="1">
              <a:defRPr/>
            </a:pPr>
            <a:r>
              <a:rPr lang="zh-CN" altLang="en-US" sz="1000" dirty="0">
                <a:latin typeface="Arial" charset="0"/>
                <a:ea typeface="宋体" charset="-122"/>
              </a:rPr>
              <a:t>每个设备可定义工作日历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4313" y="3429000"/>
            <a:ext cx="1285875" cy="9239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1200" dirty="0">
                <a:latin typeface="Arial" charset="0"/>
                <a:ea typeface="宋体" charset="-122"/>
              </a:rPr>
              <a:t>需要使用的辅助资源及数量。</a:t>
            </a:r>
            <a:endParaRPr lang="en-US" altLang="zh-CN" sz="1200" dirty="0">
              <a:latin typeface="Arial" charset="0"/>
              <a:ea typeface="宋体" charset="-122"/>
            </a:endParaRPr>
          </a:p>
          <a:p>
            <a:pPr eaLnBrk="1" hangingPunct="1">
              <a:defRPr/>
            </a:pPr>
            <a:endParaRPr lang="en-US" altLang="zh-CN" sz="1200" dirty="0">
              <a:latin typeface="Arial" charset="0"/>
              <a:ea typeface="宋体" charset="-122"/>
            </a:endParaRPr>
          </a:p>
          <a:p>
            <a:pPr eaLnBrk="1" hangingPunct="1">
              <a:defRPr/>
            </a:pPr>
            <a:r>
              <a:rPr lang="zh-CN" altLang="en-US" sz="900" dirty="0">
                <a:latin typeface="Arial" charset="0"/>
                <a:ea typeface="宋体" charset="-122"/>
              </a:rPr>
              <a:t>辅助资源包括：</a:t>
            </a:r>
            <a:endParaRPr lang="en-US" altLang="zh-CN" sz="900" dirty="0">
              <a:latin typeface="Arial" charset="0"/>
              <a:ea typeface="宋体" charset="-122"/>
            </a:endParaRPr>
          </a:p>
          <a:p>
            <a:pPr eaLnBrk="1" hangingPunct="1">
              <a:defRPr/>
            </a:pPr>
            <a:r>
              <a:rPr lang="zh-CN" altLang="en-US" sz="900" b="1" dirty="0">
                <a:solidFill>
                  <a:schemeClr val="bg1"/>
                </a:solidFill>
                <a:latin typeface="Arial" charset="0"/>
                <a:ea typeface="宋体" charset="-122"/>
              </a:rPr>
              <a:t>工人，治具，钢网等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57375" y="3429000"/>
            <a:ext cx="1071563" cy="6159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CN" sz="1200" dirty="0">
                <a:latin typeface="Arial" charset="0"/>
                <a:ea typeface="宋体" charset="-122"/>
              </a:rPr>
              <a:t>BOM</a:t>
            </a:r>
          </a:p>
          <a:p>
            <a:pPr eaLnBrk="1" hangingPunct="1">
              <a:defRPr/>
            </a:pPr>
            <a:r>
              <a:rPr lang="zh-CN" altLang="en-US" sz="1100" dirty="0">
                <a:latin typeface="Arial" charset="0"/>
                <a:ea typeface="宋体" charset="-122"/>
              </a:rPr>
              <a:t>消耗的物料及用量</a:t>
            </a:r>
            <a:endParaRPr lang="zh-CN" altLang="en-US" sz="1200" dirty="0">
              <a:latin typeface="Arial" charset="0"/>
              <a:ea typeface="宋体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57563" y="3929063"/>
            <a:ext cx="1071562" cy="2762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1200" dirty="0">
                <a:latin typeface="Arial" charset="0"/>
                <a:ea typeface="宋体" charset="-122"/>
              </a:rPr>
              <a:t>制造半成品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57563" y="3357563"/>
            <a:ext cx="1071562" cy="2762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1200" dirty="0">
                <a:latin typeface="Arial" charset="0"/>
                <a:ea typeface="宋体" charset="-122"/>
              </a:rPr>
              <a:t>采购物料</a:t>
            </a:r>
          </a:p>
        </p:txBody>
      </p:sp>
      <p:sp>
        <p:nvSpPr>
          <p:cNvPr id="18" name="椭圆 17"/>
          <p:cNvSpPr/>
          <p:nvPr/>
        </p:nvSpPr>
        <p:spPr bwMode="ltGray">
          <a:xfrm>
            <a:off x="2071688" y="2286000"/>
            <a:ext cx="714375" cy="5715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accent6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 eaLnBrk="1" hangingPunct="1">
              <a:defRPr/>
            </a:pPr>
            <a:endParaRPr lang="zh-CN" altLang="en-US">
              <a:latin typeface="Calibri" pitchFamily="34" charset="0"/>
              <a:ea typeface="宋体" charset="-122"/>
            </a:endParaRPr>
          </a:p>
        </p:txBody>
      </p:sp>
      <p:sp>
        <p:nvSpPr>
          <p:cNvPr id="17422" name="TextBox 18"/>
          <p:cNvSpPr txBox="1">
            <a:spLocks noChangeArrowheads="1"/>
          </p:cNvSpPr>
          <p:nvPr/>
        </p:nvSpPr>
        <p:spPr bwMode="auto">
          <a:xfrm>
            <a:off x="2143125" y="2428875"/>
            <a:ext cx="5715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100"/>
              <a:t>工序</a:t>
            </a:r>
            <a:r>
              <a:rPr lang="en-US" altLang="zh-CN" sz="1100"/>
              <a:t>2</a:t>
            </a:r>
            <a:endParaRPr lang="zh-CN" altLang="en-US" sz="1100"/>
          </a:p>
        </p:txBody>
      </p:sp>
      <p:cxnSp>
        <p:nvCxnSpPr>
          <p:cNvPr id="23" name="直接连接符 22"/>
          <p:cNvCxnSpPr/>
          <p:nvPr/>
        </p:nvCxnSpPr>
        <p:spPr>
          <a:xfrm rot="16200000" flipV="1">
            <a:off x="857250" y="1857375"/>
            <a:ext cx="714375" cy="142875"/>
          </a:xfrm>
          <a:prstGeom prst="line">
            <a:avLst/>
          </a:prstGeom>
          <a:ln w="12700">
            <a:solidFill>
              <a:srgbClr val="00206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>
            <a:stCxn id="9" idx="4"/>
            <a:endCxn id="14" idx="0"/>
          </p:cNvCxnSpPr>
          <p:nvPr/>
        </p:nvCxnSpPr>
        <p:spPr>
          <a:xfrm rot="5400000">
            <a:off x="857250" y="2857500"/>
            <a:ext cx="571500" cy="571500"/>
          </a:xfrm>
          <a:prstGeom prst="line">
            <a:avLst/>
          </a:prstGeom>
          <a:ln w="12700">
            <a:solidFill>
              <a:srgbClr val="00206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>
            <a:endCxn id="15" idx="0"/>
          </p:cNvCxnSpPr>
          <p:nvPr/>
        </p:nvCxnSpPr>
        <p:spPr>
          <a:xfrm>
            <a:off x="1714500" y="2786063"/>
            <a:ext cx="677863" cy="642937"/>
          </a:xfrm>
          <a:prstGeom prst="line">
            <a:avLst/>
          </a:prstGeom>
          <a:ln w="12700">
            <a:solidFill>
              <a:srgbClr val="00206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肘形连接符 38"/>
          <p:cNvCxnSpPr>
            <a:stCxn id="15" idx="3"/>
            <a:endCxn id="17" idx="1"/>
          </p:cNvCxnSpPr>
          <p:nvPr/>
        </p:nvCxnSpPr>
        <p:spPr>
          <a:xfrm flipV="1">
            <a:off x="2928938" y="3495675"/>
            <a:ext cx="428625" cy="241300"/>
          </a:xfrm>
          <a:prstGeom prst="bentConnector3">
            <a:avLst>
              <a:gd name="adj1" fmla="val 50000"/>
            </a:avLst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肘形连接符 40"/>
          <p:cNvCxnSpPr>
            <a:endCxn id="16" idx="1"/>
          </p:cNvCxnSpPr>
          <p:nvPr/>
        </p:nvCxnSpPr>
        <p:spPr>
          <a:xfrm>
            <a:off x="2928938" y="3786188"/>
            <a:ext cx="428625" cy="280987"/>
          </a:xfrm>
          <a:prstGeom prst="bentConnector3">
            <a:avLst>
              <a:gd name="adj1" fmla="val 50000"/>
            </a:avLst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矩形 41"/>
          <p:cNvSpPr/>
          <p:nvPr/>
        </p:nvSpPr>
        <p:spPr bwMode="ltGray">
          <a:xfrm>
            <a:off x="285750" y="1928813"/>
            <a:ext cx="5214938" cy="1143000"/>
          </a:xfrm>
          <a:prstGeom prst="rect">
            <a:avLst/>
          </a:prstGeom>
          <a:solidFill>
            <a:srgbClr val="F8F8F8">
              <a:alpha val="3922"/>
            </a:srgbClr>
          </a:solidFill>
          <a:ln w="19050">
            <a:solidFill>
              <a:schemeClr val="tx1">
                <a:lumMod val="65000"/>
                <a:lumOff val="35000"/>
              </a:schemeClr>
            </a:solidFill>
            <a:prstDash val="sysDot"/>
            <a:miter lim="800000"/>
            <a:headEnd/>
            <a:tailEnd/>
          </a:ln>
        </p:spPr>
        <p:txBody>
          <a:bodyPr vert="eaVert" wrap="none" anchor="ctr"/>
          <a:lstStyle/>
          <a:p>
            <a:pPr algn="ctr" eaLnBrk="1" hangingPunct="1">
              <a:defRPr/>
            </a:pPr>
            <a:endParaRPr lang="zh-CN" altLang="en-US">
              <a:latin typeface="Calibri" pitchFamily="34" charset="0"/>
              <a:ea typeface="宋体" charset="-122"/>
            </a:endParaRPr>
          </a:p>
        </p:txBody>
      </p:sp>
      <p:sp>
        <p:nvSpPr>
          <p:cNvPr id="17429" name="TextBox 43"/>
          <p:cNvSpPr txBox="1">
            <a:spLocks noChangeArrowheads="1"/>
          </p:cNvSpPr>
          <p:nvPr/>
        </p:nvSpPr>
        <p:spPr bwMode="auto">
          <a:xfrm>
            <a:off x="2786063" y="2000250"/>
            <a:ext cx="14287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200"/>
              <a:t>生产工艺流程</a:t>
            </a:r>
          </a:p>
        </p:txBody>
      </p:sp>
      <p:cxnSp>
        <p:nvCxnSpPr>
          <p:cNvPr id="46" name="直接箭头连接符 45"/>
          <p:cNvCxnSpPr/>
          <p:nvPr/>
        </p:nvCxnSpPr>
        <p:spPr>
          <a:xfrm>
            <a:off x="1785938" y="2571750"/>
            <a:ext cx="285750" cy="1588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箭头连接符 47"/>
          <p:cNvCxnSpPr/>
          <p:nvPr/>
        </p:nvCxnSpPr>
        <p:spPr>
          <a:xfrm>
            <a:off x="2786063" y="2571750"/>
            <a:ext cx="1285875" cy="1588"/>
          </a:xfrm>
          <a:prstGeom prst="straightConnector1">
            <a:avLst/>
          </a:prstGeom>
          <a:ln w="25400">
            <a:solidFill>
              <a:srgbClr val="002060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32" name="TextBox 48"/>
          <p:cNvSpPr txBox="1">
            <a:spLocks noChangeArrowheads="1"/>
          </p:cNvSpPr>
          <p:nvPr/>
        </p:nvSpPr>
        <p:spPr bwMode="auto">
          <a:xfrm>
            <a:off x="428625" y="2071688"/>
            <a:ext cx="500063" cy="276225"/>
          </a:xfrm>
          <a:prstGeom prst="rect">
            <a:avLst/>
          </a:prstGeom>
          <a:gradFill rotWithShape="0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200"/>
              <a:t>产品</a:t>
            </a:r>
          </a:p>
        </p:txBody>
      </p:sp>
      <p:sp>
        <p:nvSpPr>
          <p:cNvPr id="55" name="矩形 54"/>
          <p:cNvSpPr/>
          <p:nvPr/>
        </p:nvSpPr>
        <p:spPr bwMode="ltGray">
          <a:xfrm>
            <a:off x="5715000" y="1928813"/>
            <a:ext cx="2928938" cy="1143000"/>
          </a:xfrm>
          <a:prstGeom prst="rect">
            <a:avLst/>
          </a:prstGeom>
          <a:solidFill>
            <a:srgbClr val="F8F8F8">
              <a:alpha val="3922"/>
            </a:srgbClr>
          </a:solidFill>
          <a:ln w="19050">
            <a:solidFill>
              <a:schemeClr val="tx1">
                <a:lumMod val="65000"/>
                <a:lumOff val="35000"/>
              </a:schemeClr>
            </a:solidFill>
            <a:prstDash val="sysDot"/>
            <a:miter lim="800000"/>
            <a:headEnd/>
            <a:tailEnd/>
          </a:ln>
        </p:spPr>
        <p:txBody>
          <a:bodyPr vert="eaVert" wrap="none" anchor="ctr"/>
          <a:lstStyle/>
          <a:p>
            <a:pPr algn="ctr" eaLnBrk="1" hangingPunct="1">
              <a:defRPr/>
            </a:pPr>
            <a:endParaRPr lang="zh-CN" altLang="en-US">
              <a:latin typeface="Calibri" pitchFamily="34" charset="0"/>
              <a:ea typeface="宋体" charset="-122"/>
            </a:endParaRPr>
          </a:p>
        </p:txBody>
      </p:sp>
      <p:sp>
        <p:nvSpPr>
          <p:cNvPr id="17434" name="TextBox 55"/>
          <p:cNvSpPr txBox="1">
            <a:spLocks noChangeArrowheads="1"/>
          </p:cNvSpPr>
          <p:nvPr/>
        </p:nvSpPr>
        <p:spPr bwMode="auto">
          <a:xfrm>
            <a:off x="6000750" y="2071688"/>
            <a:ext cx="14287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200"/>
              <a:t>生产工艺流程Ｂ</a:t>
            </a:r>
          </a:p>
        </p:txBody>
      </p:sp>
      <p:cxnSp>
        <p:nvCxnSpPr>
          <p:cNvPr id="58" name="形状 57"/>
          <p:cNvCxnSpPr>
            <a:endCxn id="55" idx="2"/>
          </p:cNvCxnSpPr>
          <p:nvPr/>
        </p:nvCxnSpPr>
        <p:spPr>
          <a:xfrm flipV="1">
            <a:off x="4429125" y="3071813"/>
            <a:ext cx="2751138" cy="1000125"/>
          </a:xfrm>
          <a:prstGeom prst="bentConnector2">
            <a:avLst/>
          </a:prstGeom>
          <a:ln w="25400">
            <a:solidFill>
              <a:srgbClr val="002060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36" name="线形标注 1 61"/>
          <p:cNvSpPr>
            <a:spLocks/>
          </p:cNvSpPr>
          <p:nvPr/>
        </p:nvSpPr>
        <p:spPr bwMode="ltGray">
          <a:xfrm>
            <a:off x="1714500" y="4071938"/>
            <a:ext cx="1500188" cy="500062"/>
          </a:xfrm>
          <a:prstGeom prst="borderCallout1">
            <a:avLst>
              <a:gd name="adj1" fmla="val 18750"/>
              <a:gd name="adj2" fmla="val -8333"/>
              <a:gd name="adj3" fmla="val 112500"/>
              <a:gd name="adj4" fmla="val -38333"/>
            </a:avLst>
          </a:prstGeom>
          <a:solidFill>
            <a:srgbClr val="F8F8F8">
              <a:alpha val="392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800">
                <a:latin typeface="Calibri" panose="020F0502020204030204" pitchFamily="34" charset="0"/>
              </a:rPr>
              <a:t>ＢＯＭ包括采购及制造部品。</a:t>
            </a:r>
            <a:endParaRPr lang="en-US" altLang="zh-CN" sz="800">
              <a:latin typeface="Calibri" panose="020F0502020204030204" pitchFamily="34" charset="0"/>
            </a:endParaRPr>
          </a:p>
          <a:p>
            <a:pPr eaLnBrk="1" hangingPunct="1"/>
            <a:r>
              <a:rPr lang="zh-CN" altLang="en-US" sz="800">
                <a:latin typeface="Calibri" panose="020F0502020204030204" pitchFamily="34" charset="0"/>
              </a:rPr>
              <a:t>每个制造品的部品都需要再</a:t>
            </a:r>
            <a:endParaRPr lang="en-US" altLang="zh-CN" sz="800">
              <a:latin typeface="Calibri" panose="020F0502020204030204" pitchFamily="34" charset="0"/>
            </a:endParaRPr>
          </a:p>
          <a:p>
            <a:pPr eaLnBrk="1" hangingPunct="1"/>
            <a:r>
              <a:rPr lang="zh-CN" altLang="en-US" sz="800">
                <a:latin typeface="Calibri" panose="020F0502020204030204" pitchFamily="34" charset="0"/>
              </a:rPr>
              <a:t>定义生产工艺</a:t>
            </a:r>
            <a:endParaRPr lang="zh-CN" altLang="en-US" sz="1400">
              <a:latin typeface="Calibri" panose="020F0502020204030204" pitchFamily="34" charset="0"/>
            </a:endParaRPr>
          </a:p>
        </p:txBody>
      </p:sp>
      <p:sp>
        <p:nvSpPr>
          <p:cNvPr id="63" name="椭圆 62"/>
          <p:cNvSpPr/>
          <p:nvPr/>
        </p:nvSpPr>
        <p:spPr bwMode="ltGray">
          <a:xfrm>
            <a:off x="6072188" y="2500313"/>
            <a:ext cx="571500" cy="285750"/>
          </a:xfrm>
          <a:prstGeom prst="ellipse">
            <a:avLst/>
          </a:prstGeom>
          <a:solidFill>
            <a:schemeClr val="bg2">
              <a:lumMod val="75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zh-CN" altLang="en-US" sz="1100" dirty="0">
                <a:latin typeface="Calibri" pitchFamily="34" charset="0"/>
                <a:ea typeface="宋体" charset="-122"/>
              </a:rPr>
              <a:t>工序Ａ</a:t>
            </a:r>
          </a:p>
        </p:txBody>
      </p:sp>
      <p:sp>
        <p:nvSpPr>
          <p:cNvPr id="66" name="椭圆 65"/>
          <p:cNvSpPr/>
          <p:nvPr/>
        </p:nvSpPr>
        <p:spPr bwMode="ltGray">
          <a:xfrm>
            <a:off x="6929438" y="2500313"/>
            <a:ext cx="571500" cy="285750"/>
          </a:xfrm>
          <a:prstGeom prst="ellipse">
            <a:avLst/>
          </a:prstGeom>
          <a:solidFill>
            <a:schemeClr val="bg2">
              <a:lumMod val="75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zh-CN" altLang="en-US" sz="1100" dirty="0">
                <a:latin typeface="Calibri" pitchFamily="34" charset="0"/>
                <a:ea typeface="宋体" charset="-122"/>
              </a:rPr>
              <a:t>工序Ｂ</a:t>
            </a:r>
          </a:p>
        </p:txBody>
      </p:sp>
      <p:sp>
        <p:nvSpPr>
          <p:cNvPr id="67" name="椭圆 66"/>
          <p:cNvSpPr/>
          <p:nvPr/>
        </p:nvSpPr>
        <p:spPr bwMode="ltGray">
          <a:xfrm>
            <a:off x="7858125" y="2500313"/>
            <a:ext cx="571500" cy="285750"/>
          </a:xfrm>
          <a:prstGeom prst="ellipse">
            <a:avLst/>
          </a:prstGeom>
          <a:solidFill>
            <a:schemeClr val="bg2">
              <a:lumMod val="75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zh-CN" altLang="en-US" sz="1100" dirty="0">
                <a:latin typeface="Calibri" pitchFamily="34" charset="0"/>
                <a:ea typeface="宋体" charset="-122"/>
              </a:rPr>
              <a:t>工序Ｎ</a:t>
            </a:r>
          </a:p>
        </p:txBody>
      </p:sp>
      <p:cxnSp>
        <p:nvCxnSpPr>
          <p:cNvPr id="69" name="直接箭头连接符 68"/>
          <p:cNvCxnSpPr>
            <a:stCxn id="63" idx="6"/>
            <a:endCxn id="66" idx="2"/>
          </p:cNvCxnSpPr>
          <p:nvPr/>
        </p:nvCxnSpPr>
        <p:spPr>
          <a:xfrm>
            <a:off x="6643688" y="2643188"/>
            <a:ext cx="285750" cy="1587"/>
          </a:xfrm>
          <a:prstGeom prst="straightConnector1">
            <a:avLst/>
          </a:prstGeom>
          <a:ln w="25400">
            <a:solidFill>
              <a:srgbClr val="00206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箭头连接符 70"/>
          <p:cNvCxnSpPr>
            <a:endCxn id="67" idx="2"/>
          </p:cNvCxnSpPr>
          <p:nvPr/>
        </p:nvCxnSpPr>
        <p:spPr>
          <a:xfrm>
            <a:off x="7572375" y="2643188"/>
            <a:ext cx="285750" cy="1587"/>
          </a:xfrm>
          <a:prstGeom prst="straightConnector1">
            <a:avLst/>
          </a:prstGeom>
          <a:ln w="25400">
            <a:solidFill>
              <a:srgbClr val="00206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42" name="线形标注 1 74"/>
          <p:cNvSpPr>
            <a:spLocks/>
          </p:cNvSpPr>
          <p:nvPr/>
        </p:nvSpPr>
        <p:spPr bwMode="ltGray">
          <a:xfrm>
            <a:off x="2714625" y="928688"/>
            <a:ext cx="1500188" cy="655637"/>
          </a:xfrm>
          <a:prstGeom prst="borderCallout1">
            <a:avLst>
              <a:gd name="adj1" fmla="val 18750"/>
              <a:gd name="adj2" fmla="val -8333"/>
              <a:gd name="adj3" fmla="val 112500"/>
              <a:gd name="adj4" fmla="val -38333"/>
            </a:avLst>
          </a:prstGeom>
          <a:solidFill>
            <a:srgbClr val="F8F8F8">
              <a:alpha val="392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900">
                <a:latin typeface="Calibri" panose="020F0502020204030204" pitchFamily="34" charset="0"/>
              </a:rPr>
              <a:t>注解：每个产品工序可以定义多个可选设备，可有不同的节拍时间和优先级，系统自动选择</a:t>
            </a:r>
          </a:p>
        </p:txBody>
      </p:sp>
      <p:sp>
        <p:nvSpPr>
          <p:cNvPr id="17443" name="线形标注 1 75"/>
          <p:cNvSpPr>
            <a:spLocks/>
          </p:cNvSpPr>
          <p:nvPr/>
        </p:nvSpPr>
        <p:spPr bwMode="ltGray">
          <a:xfrm>
            <a:off x="4714875" y="2000250"/>
            <a:ext cx="857250" cy="428625"/>
          </a:xfrm>
          <a:prstGeom prst="borderCallout1">
            <a:avLst>
              <a:gd name="adj1" fmla="val 18750"/>
              <a:gd name="adj2" fmla="val -8333"/>
              <a:gd name="adj3" fmla="val 112500"/>
              <a:gd name="adj4" fmla="val -38333"/>
            </a:avLst>
          </a:prstGeom>
          <a:solidFill>
            <a:srgbClr val="F8F8F8">
              <a:alpha val="392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800">
                <a:latin typeface="Calibri" panose="020F0502020204030204" pitchFamily="34" charset="0"/>
              </a:rPr>
              <a:t>工序之间需定义先后顺序及时间约束关系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第一PPT模板网-WWW.1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ltGray">
        <a:solidFill>
          <a:srgbClr val="F8F8F8">
            <a:alpha val="3922"/>
          </a:srgbClr>
        </a:solidFill>
        <a:ln w="9525">
          <a:noFill/>
          <a:miter lim="800000"/>
          <a:headEnd/>
          <a:tailEnd/>
        </a:ln>
      </a:spPr>
      <a:bodyPr vert="eaVert" wrap="none" anchor="ctr"/>
      <a:lstStyle>
        <a:defPPr>
          <a:defRPr>
            <a:latin typeface="Calibri" pitchFamily="34" charset="0"/>
          </a:defRPr>
        </a:defPPr>
      </a:lstStyle>
    </a:spDef>
    <a:lnDef>
      <a:spPr>
        <a:ln w="25400">
          <a:solidFill>
            <a:srgbClr val="002060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4411</TotalTime>
  <Words>1626</Words>
  <Application>Microsoft Office PowerPoint</Application>
  <PresentationFormat>全屏显示(16:9)</PresentationFormat>
  <Paragraphs>239</Paragraphs>
  <Slides>18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6" baseType="lpstr">
      <vt:lpstr>黑体</vt:lpstr>
      <vt:lpstr>经典特宋简</vt:lpstr>
      <vt:lpstr>Broadway</vt:lpstr>
      <vt:lpstr>Arial</vt:lpstr>
      <vt:lpstr>微软雅黑</vt:lpstr>
      <vt:lpstr>Britannic Bold</vt:lpstr>
      <vt:lpstr>Calibri</vt:lpstr>
      <vt:lpstr>第一PPT模板网-WWW.1PPT.COM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pxzx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creator>第一PPT模板网-WWW.1PPT.COM</dc:creator>
  <cp:keywords>第一PPT模板网-WWW.1PPT.COM</cp:keywords>
  <dc:description>第一PPT模板网-WWW.1PPT.COM</dc:description>
  <cp:lastModifiedBy>ZYUN</cp:lastModifiedBy>
  <cp:revision>167</cp:revision>
  <dcterms:created xsi:type="dcterms:W3CDTF">2012-03-17T09:19:58Z</dcterms:created>
  <dcterms:modified xsi:type="dcterms:W3CDTF">2021-03-10T06:31:35Z</dcterms:modified>
  <cp:category>第一PPT模板网-WWW.1PPT.COM</cp:category>
</cp:coreProperties>
</file>